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309" r:id="rId2"/>
    <p:sldId id="394" r:id="rId3"/>
    <p:sldId id="459" r:id="rId4"/>
    <p:sldId id="380" r:id="rId5"/>
    <p:sldId id="451" r:id="rId6"/>
    <p:sldId id="452" r:id="rId7"/>
    <p:sldId id="453" r:id="rId8"/>
    <p:sldId id="454" r:id="rId9"/>
    <p:sldId id="455" r:id="rId10"/>
    <p:sldId id="399" r:id="rId11"/>
    <p:sldId id="421" r:id="rId12"/>
    <p:sldId id="456" r:id="rId13"/>
    <p:sldId id="457" r:id="rId14"/>
    <p:sldId id="458" r:id="rId15"/>
    <p:sldId id="403" r:id="rId16"/>
    <p:sldId id="425" r:id="rId17"/>
    <p:sldId id="441" r:id="rId18"/>
    <p:sldId id="442" r:id="rId19"/>
    <p:sldId id="443" r:id="rId20"/>
    <p:sldId id="407" r:id="rId21"/>
    <p:sldId id="429" r:id="rId22"/>
    <p:sldId id="444" r:id="rId23"/>
    <p:sldId id="445" r:id="rId24"/>
    <p:sldId id="446" r:id="rId25"/>
    <p:sldId id="414" r:id="rId26"/>
    <p:sldId id="433" r:id="rId27"/>
    <p:sldId id="447" r:id="rId28"/>
    <p:sldId id="448" r:id="rId29"/>
    <p:sldId id="449" r:id="rId30"/>
    <p:sldId id="417" r:id="rId31"/>
    <p:sldId id="415" r:id="rId32"/>
    <p:sldId id="418" r:id="rId33"/>
    <p:sldId id="438" r:id="rId34"/>
    <p:sldId id="437" r:id="rId35"/>
    <p:sldId id="419" r:id="rId36"/>
    <p:sldId id="416" r:id="rId37"/>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p15:clr>
            <a:srgbClr val="A4A3A4"/>
          </p15:clr>
        </p15:guide>
        <p15:guide id="2" pos="3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8BF"/>
    <a:srgbClr val="D4A000"/>
    <a:srgbClr val="FFFFFF"/>
    <a:srgbClr val="CC00E4"/>
    <a:srgbClr val="0046E4"/>
    <a:srgbClr val="09BB00"/>
    <a:srgbClr val="000000"/>
    <a:srgbClr val="B51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660"/>
  </p:normalViewPr>
  <p:slideViewPr>
    <p:cSldViewPr snapToGrid="0" showGuides="1">
      <p:cViewPr varScale="1">
        <p:scale>
          <a:sx n="115" d="100"/>
          <a:sy n="115" d="100"/>
        </p:scale>
        <p:origin x="606" y="102"/>
      </p:cViewPr>
      <p:guideLst>
        <p:guide orient="horz" pos="1933"/>
        <p:guide pos="3835"/>
      </p:guideLst>
    </p:cSldViewPr>
  </p:slideViewPr>
  <p:notesTextViewPr>
    <p:cViewPr>
      <p:scale>
        <a:sx n="1" d="1"/>
        <a:sy n="1" d="1"/>
      </p:scale>
      <p:origin x="0" y="0"/>
    </p:cViewPr>
  </p:notesTextViewPr>
  <p:sorterViewPr>
    <p:cViewPr>
      <p:scale>
        <a:sx n="71" d="100"/>
        <a:sy n="7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2021/7/18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5F511-B452-4A16-A093-F6229F0D3763}" type="datetimeFigureOut">
              <a:rPr lang="zh-CN" altLang="en-US" smtClean="0"/>
              <a:t>2021/7/18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3D20D-0ABD-4BBE-BA8C-6A513AE6ECA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03D20D-0ABD-4BBE-BA8C-6A513AE6ECA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7999F8-F7AA-42D0-B3A2-188B69C0FEA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82366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11</a:t>
            </a:fld>
            <a:endParaRPr lang="en-US"/>
          </a:p>
        </p:txBody>
      </p:sp>
    </p:spTree>
    <p:extLst>
      <p:ext uri="{BB962C8B-B14F-4D97-AF65-F5344CB8AC3E}">
        <p14:creationId xmlns:p14="http://schemas.microsoft.com/office/powerpoint/2010/main" val="377607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12</a:t>
            </a:fld>
            <a:endParaRPr lang="en-US"/>
          </a:p>
        </p:txBody>
      </p:sp>
    </p:spTree>
    <p:extLst>
      <p:ext uri="{BB962C8B-B14F-4D97-AF65-F5344CB8AC3E}">
        <p14:creationId xmlns:p14="http://schemas.microsoft.com/office/powerpoint/2010/main" val="207660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13</a:t>
            </a:fld>
            <a:endParaRPr lang="en-US"/>
          </a:p>
        </p:txBody>
      </p:sp>
    </p:spTree>
    <p:extLst>
      <p:ext uri="{BB962C8B-B14F-4D97-AF65-F5344CB8AC3E}">
        <p14:creationId xmlns:p14="http://schemas.microsoft.com/office/powerpoint/2010/main" val="57347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14</a:t>
            </a:fld>
            <a:endParaRPr lang="en-US"/>
          </a:p>
        </p:txBody>
      </p:sp>
    </p:spTree>
    <p:extLst>
      <p:ext uri="{BB962C8B-B14F-4D97-AF65-F5344CB8AC3E}">
        <p14:creationId xmlns:p14="http://schemas.microsoft.com/office/powerpoint/2010/main" val="2349025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7999F8-F7AA-42D0-B3A2-188B69C0FEA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068665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16</a:t>
            </a:fld>
            <a:endParaRPr lang="en-US"/>
          </a:p>
        </p:txBody>
      </p:sp>
    </p:spTree>
    <p:extLst>
      <p:ext uri="{BB962C8B-B14F-4D97-AF65-F5344CB8AC3E}">
        <p14:creationId xmlns:p14="http://schemas.microsoft.com/office/powerpoint/2010/main" val="329048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17</a:t>
            </a:fld>
            <a:endParaRPr lang="en-US"/>
          </a:p>
        </p:txBody>
      </p:sp>
    </p:spTree>
    <p:extLst>
      <p:ext uri="{BB962C8B-B14F-4D97-AF65-F5344CB8AC3E}">
        <p14:creationId xmlns:p14="http://schemas.microsoft.com/office/powerpoint/2010/main" val="2993655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18</a:t>
            </a:fld>
            <a:endParaRPr lang="en-US"/>
          </a:p>
        </p:txBody>
      </p:sp>
    </p:spTree>
    <p:extLst>
      <p:ext uri="{BB962C8B-B14F-4D97-AF65-F5344CB8AC3E}">
        <p14:creationId xmlns:p14="http://schemas.microsoft.com/office/powerpoint/2010/main" val="2196371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19</a:t>
            </a:fld>
            <a:endParaRPr lang="en-US"/>
          </a:p>
        </p:txBody>
      </p:sp>
    </p:spTree>
    <p:extLst>
      <p:ext uri="{BB962C8B-B14F-4D97-AF65-F5344CB8AC3E}">
        <p14:creationId xmlns:p14="http://schemas.microsoft.com/office/powerpoint/2010/main" val="20100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03D20D-0ABD-4BBE-BA8C-6A513AE6ECA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7999F8-F7AA-42D0-B3A2-188B69C0FEA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83318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21</a:t>
            </a:fld>
            <a:endParaRPr lang="en-US"/>
          </a:p>
        </p:txBody>
      </p:sp>
    </p:spTree>
    <p:extLst>
      <p:ext uri="{BB962C8B-B14F-4D97-AF65-F5344CB8AC3E}">
        <p14:creationId xmlns:p14="http://schemas.microsoft.com/office/powerpoint/2010/main" val="2569972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22</a:t>
            </a:fld>
            <a:endParaRPr lang="en-US"/>
          </a:p>
        </p:txBody>
      </p:sp>
    </p:spTree>
    <p:extLst>
      <p:ext uri="{BB962C8B-B14F-4D97-AF65-F5344CB8AC3E}">
        <p14:creationId xmlns:p14="http://schemas.microsoft.com/office/powerpoint/2010/main" val="1634929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23</a:t>
            </a:fld>
            <a:endParaRPr lang="en-US"/>
          </a:p>
        </p:txBody>
      </p:sp>
    </p:spTree>
    <p:extLst>
      <p:ext uri="{BB962C8B-B14F-4D97-AF65-F5344CB8AC3E}">
        <p14:creationId xmlns:p14="http://schemas.microsoft.com/office/powerpoint/2010/main" val="3316092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24</a:t>
            </a:fld>
            <a:endParaRPr lang="en-US"/>
          </a:p>
        </p:txBody>
      </p:sp>
    </p:spTree>
    <p:extLst>
      <p:ext uri="{BB962C8B-B14F-4D97-AF65-F5344CB8AC3E}">
        <p14:creationId xmlns:p14="http://schemas.microsoft.com/office/powerpoint/2010/main" val="4244976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7999F8-F7AA-42D0-B3A2-188B69C0FEA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004368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26</a:t>
            </a:fld>
            <a:endParaRPr lang="en-US"/>
          </a:p>
        </p:txBody>
      </p:sp>
    </p:spTree>
    <p:extLst>
      <p:ext uri="{BB962C8B-B14F-4D97-AF65-F5344CB8AC3E}">
        <p14:creationId xmlns:p14="http://schemas.microsoft.com/office/powerpoint/2010/main" val="597743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27</a:t>
            </a:fld>
            <a:endParaRPr lang="en-US"/>
          </a:p>
        </p:txBody>
      </p:sp>
    </p:spTree>
    <p:extLst>
      <p:ext uri="{BB962C8B-B14F-4D97-AF65-F5344CB8AC3E}">
        <p14:creationId xmlns:p14="http://schemas.microsoft.com/office/powerpoint/2010/main" val="2715615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28</a:t>
            </a:fld>
            <a:endParaRPr lang="en-US"/>
          </a:p>
        </p:txBody>
      </p:sp>
    </p:spTree>
    <p:extLst>
      <p:ext uri="{BB962C8B-B14F-4D97-AF65-F5344CB8AC3E}">
        <p14:creationId xmlns:p14="http://schemas.microsoft.com/office/powerpoint/2010/main" val="1382726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29</a:t>
            </a:fld>
            <a:endParaRPr lang="en-US"/>
          </a:p>
        </p:txBody>
      </p:sp>
    </p:spTree>
    <p:extLst>
      <p:ext uri="{BB962C8B-B14F-4D97-AF65-F5344CB8AC3E}">
        <p14:creationId xmlns:p14="http://schemas.microsoft.com/office/powerpoint/2010/main" val="242246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65E0FF-CA41-4D23-AD8B-E38B8E6B995E}" type="slidenum">
              <a:rPr kumimoji="0" lang="en-US" sz="1200" b="0" i="0" u="none" strike="noStrike" kern="1200" cap="none" spc="0" normalizeH="0" baseline="0" noProof="0" smtClean="0">
                <a:ln>
                  <a:noFill/>
                </a:ln>
                <a:solidFill>
                  <a:prstClr val="black"/>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503656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7999F8-F7AA-42D0-B3A2-188B69C0FEA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652848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31</a:t>
            </a:fld>
            <a:endParaRPr lang="en-US"/>
          </a:p>
        </p:txBody>
      </p:sp>
    </p:spTree>
    <p:extLst>
      <p:ext uri="{BB962C8B-B14F-4D97-AF65-F5344CB8AC3E}">
        <p14:creationId xmlns:p14="http://schemas.microsoft.com/office/powerpoint/2010/main" val="2897052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32</a:t>
            </a:fld>
            <a:endParaRPr lang="en-US"/>
          </a:p>
        </p:txBody>
      </p:sp>
    </p:spTree>
    <p:extLst>
      <p:ext uri="{BB962C8B-B14F-4D97-AF65-F5344CB8AC3E}">
        <p14:creationId xmlns:p14="http://schemas.microsoft.com/office/powerpoint/2010/main" val="3315256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33</a:t>
            </a:fld>
            <a:endParaRPr lang="en-US"/>
          </a:p>
        </p:txBody>
      </p:sp>
    </p:spTree>
    <p:extLst>
      <p:ext uri="{BB962C8B-B14F-4D97-AF65-F5344CB8AC3E}">
        <p14:creationId xmlns:p14="http://schemas.microsoft.com/office/powerpoint/2010/main" val="1064413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34</a:t>
            </a:fld>
            <a:endParaRPr lang="en-US"/>
          </a:p>
        </p:txBody>
      </p:sp>
    </p:spTree>
    <p:extLst>
      <p:ext uri="{BB962C8B-B14F-4D97-AF65-F5344CB8AC3E}">
        <p14:creationId xmlns:p14="http://schemas.microsoft.com/office/powerpoint/2010/main" val="550117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35</a:t>
            </a:fld>
            <a:endParaRPr lang="en-US"/>
          </a:p>
        </p:txBody>
      </p:sp>
    </p:spTree>
    <p:extLst>
      <p:ext uri="{BB962C8B-B14F-4D97-AF65-F5344CB8AC3E}">
        <p14:creationId xmlns:p14="http://schemas.microsoft.com/office/powerpoint/2010/main" val="2685257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03D20D-0ABD-4BBE-BA8C-6A513AE6ECAE}" type="slidenum">
              <a:rPr lang="zh-CN" altLang="en-US" smtClean="0"/>
              <a:t>36</a:t>
            </a:fld>
            <a:endParaRPr lang="zh-CN" altLang="en-US"/>
          </a:p>
        </p:txBody>
      </p:sp>
    </p:spTree>
    <p:extLst>
      <p:ext uri="{BB962C8B-B14F-4D97-AF65-F5344CB8AC3E}">
        <p14:creationId xmlns:p14="http://schemas.microsoft.com/office/powerpoint/2010/main" val="333385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B7999F8-F7AA-42D0-B3A2-188B69C0FEA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52191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6</a:t>
            </a:fld>
            <a:endParaRPr lang="en-US"/>
          </a:p>
        </p:txBody>
      </p:sp>
    </p:spTree>
    <p:extLst>
      <p:ext uri="{BB962C8B-B14F-4D97-AF65-F5344CB8AC3E}">
        <p14:creationId xmlns:p14="http://schemas.microsoft.com/office/powerpoint/2010/main" val="391877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7</a:t>
            </a:fld>
            <a:endParaRPr lang="en-US"/>
          </a:p>
        </p:txBody>
      </p:sp>
    </p:spTree>
    <p:extLst>
      <p:ext uri="{BB962C8B-B14F-4D97-AF65-F5344CB8AC3E}">
        <p14:creationId xmlns:p14="http://schemas.microsoft.com/office/powerpoint/2010/main" val="357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8</a:t>
            </a:fld>
            <a:endParaRPr lang="en-US"/>
          </a:p>
        </p:txBody>
      </p:sp>
    </p:spTree>
    <p:extLst>
      <p:ext uri="{BB962C8B-B14F-4D97-AF65-F5344CB8AC3E}">
        <p14:creationId xmlns:p14="http://schemas.microsoft.com/office/powerpoint/2010/main" val="2418045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5E0FF-CA41-4D23-AD8B-E38B8E6B995E}" type="slidenum">
              <a:rPr lang="en-US" smtClean="0"/>
              <a:t>9</a:t>
            </a:fld>
            <a:endParaRPr lang="en-US"/>
          </a:p>
        </p:txBody>
      </p:sp>
    </p:spTree>
    <p:extLst>
      <p:ext uri="{BB962C8B-B14F-4D97-AF65-F5344CB8AC3E}">
        <p14:creationId xmlns:p14="http://schemas.microsoft.com/office/powerpoint/2010/main" val="310933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涂豆思 正文">
    <p:spTree>
      <p:nvGrpSpPr>
        <p:cNvPr id="1" name=""/>
        <p:cNvGrpSpPr/>
        <p:nvPr/>
      </p:nvGrpSpPr>
      <p:grpSpPr>
        <a:xfrm>
          <a:off x="0" y="0"/>
          <a:ext cx="0" cy="0"/>
          <a:chOff x="0" y="0"/>
          <a:chExt cx="0" cy="0"/>
        </a:xfrm>
      </p:grpSpPr>
      <p:sp>
        <p:nvSpPr>
          <p:cNvPr id="34" name="矩形 33"/>
          <p:cNvSpPr/>
          <p:nvPr userDrawn="1"/>
        </p:nvSpPr>
        <p:spPr>
          <a:xfrm>
            <a:off x="250825" y="260350"/>
            <a:ext cx="11690350" cy="6337300"/>
          </a:xfrm>
          <a:prstGeom prst="rect">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ea typeface="微软雅黑" panose="020B0503020204020204" pitchFamily="34" charset="-122"/>
              <a:cs typeface="+mn-cs"/>
            </a:endParaRPr>
          </a:p>
        </p:txBody>
      </p:sp>
      <p:grpSp>
        <p:nvGrpSpPr>
          <p:cNvPr id="58" name="组合 57"/>
          <p:cNvGrpSpPr/>
          <p:nvPr userDrawn="1"/>
        </p:nvGrpSpPr>
        <p:grpSpPr>
          <a:xfrm>
            <a:off x="0" y="5729245"/>
            <a:ext cx="520645" cy="398809"/>
            <a:chOff x="0" y="533478"/>
            <a:chExt cx="520645" cy="398809"/>
          </a:xfrm>
        </p:grpSpPr>
        <p:grpSp>
          <p:nvGrpSpPr>
            <p:cNvPr id="59" name="组合 58"/>
            <p:cNvGrpSpPr/>
            <p:nvPr userDrawn="1"/>
          </p:nvGrpSpPr>
          <p:grpSpPr>
            <a:xfrm>
              <a:off x="0" y="533478"/>
              <a:ext cx="520645" cy="168685"/>
              <a:chOff x="0" y="533478"/>
              <a:chExt cx="520645" cy="168685"/>
            </a:xfrm>
          </p:grpSpPr>
          <p:cxnSp>
            <p:nvCxnSpPr>
              <p:cNvPr id="63" name="直接连接符 62"/>
              <p:cNvCxnSpPr>
                <a:stCxn id="64" idx="6"/>
              </p:cNvCxnSpPr>
              <p:nvPr/>
            </p:nvCxnSpPr>
            <p:spPr>
              <a:xfrm flipH="1">
                <a:off x="0" y="617820"/>
                <a:ext cx="346062" cy="3686"/>
              </a:xfrm>
              <a:prstGeom prst="line">
                <a:avLst/>
              </a:prstGeom>
              <a:noFill/>
              <a:ln w="28575" cap="flat" cmpd="sng" algn="ctr">
                <a:solidFill>
                  <a:srgbClr val="BC1F26"/>
                </a:solidFill>
                <a:prstDash val="solid"/>
                <a:miter lim="800000"/>
              </a:ln>
              <a:effectLst>
                <a:outerShdw blurRad="63500" sx="102000" sy="102000" algn="ctr" rotWithShape="0">
                  <a:prstClr val="black">
                    <a:alpha val="40000"/>
                  </a:prstClr>
                </a:outerShdw>
              </a:effectLst>
            </p:spPr>
          </p:cxnSp>
          <p:sp>
            <p:nvSpPr>
              <p:cNvPr id="64" name="椭圆 63"/>
              <p:cNvSpPr/>
              <p:nvPr/>
            </p:nvSpPr>
            <p:spPr>
              <a:xfrm rot="10800000">
                <a:off x="346062" y="533478"/>
                <a:ext cx="174583" cy="168685"/>
              </a:xfrm>
              <a:prstGeom prst="ellipse">
                <a:avLst/>
              </a:prstGeom>
              <a:solidFill>
                <a:srgbClr val="BC1F26"/>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60" name="组合 59"/>
            <p:cNvGrpSpPr/>
            <p:nvPr userDrawn="1"/>
          </p:nvGrpSpPr>
          <p:grpSpPr>
            <a:xfrm>
              <a:off x="4763" y="763602"/>
              <a:ext cx="515882" cy="168685"/>
              <a:chOff x="4763" y="799320"/>
              <a:chExt cx="515882" cy="168685"/>
            </a:xfrm>
          </p:grpSpPr>
          <p:cxnSp>
            <p:nvCxnSpPr>
              <p:cNvPr id="61" name="直接连接符 60"/>
              <p:cNvCxnSpPr>
                <a:stCxn id="62" idx="6"/>
              </p:cNvCxnSpPr>
              <p:nvPr/>
            </p:nvCxnSpPr>
            <p:spPr>
              <a:xfrm flipH="1">
                <a:off x="4763" y="883662"/>
                <a:ext cx="341299" cy="6925"/>
              </a:xfrm>
              <a:prstGeom prst="line">
                <a:avLst/>
              </a:prstGeom>
              <a:noFill/>
              <a:ln w="28575" cap="flat" cmpd="sng" algn="ctr">
                <a:solidFill>
                  <a:srgbClr val="BC1F26"/>
                </a:solidFill>
                <a:prstDash val="solid"/>
                <a:miter lim="800000"/>
              </a:ln>
              <a:effectLst>
                <a:outerShdw blurRad="63500" sx="102000" sy="102000" algn="ctr" rotWithShape="0">
                  <a:prstClr val="black">
                    <a:alpha val="40000"/>
                  </a:prstClr>
                </a:outerShdw>
              </a:effectLst>
            </p:spPr>
          </p:cxnSp>
          <p:sp>
            <p:nvSpPr>
              <p:cNvPr id="62" name="椭圆 61"/>
              <p:cNvSpPr/>
              <p:nvPr/>
            </p:nvSpPr>
            <p:spPr>
              <a:xfrm rot="10800000">
                <a:off x="346062" y="799320"/>
                <a:ext cx="174583" cy="168685"/>
              </a:xfrm>
              <a:prstGeom prst="ellipse">
                <a:avLst/>
              </a:prstGeom>
              <a:solidFill>
                <a:srgbClr val="BC1F26"/>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grpSp>
        <p:nvGrpSpPr>
          <p:cNvPr id="65" name="组合 64"/>
          <p:cNvGrpSpPr/>
          <p:nvPr userDrawn="1"/>
        </p:nvGrpSpPr>
        <p:grpSpPr>
          <a:xfrm>
            <a:off x="5388" y="607959"/>
            <a:ext cx="520645" cy="398809"/>
            <a:chOff x="0" y="533478"/>
            <a:chExt cx="520645" cy="398809"/>
          </a:xfrm>
        </p:grpSpPr>
        <p:grpSp>
          <p:nvGrpSpPr>
            <p:cNvPr id="66" name="组合 65"/>
            <p:cNvGrpSpPr/>
            <p:nvPr userDrawn="1"/>
          </p:nvGrpSpPr>
          <p:grpSpPr>
            <a:xfrm>
              <a:off x="0" y="533478"/>
              <a:ext cx="520645" cy="168685"/>
              <a:chOff x="0" y="533478"/>
              <a:chExt cx="520645" cy="168685"/>
            </a:xfrm>
          </p:grpSpPr>
          <p:cxnSp>
            <p:nvCxnSpPr>
              <p:cNvPr id="70" name="直接连接符 69"/>
              <p:cNvCxnSpPr>
                <a:stCxn id="71" idx="6"/>
              </p:cNvCxnSpPr>
              <p:nvPr/>
            </p:nvCxnSpPr>
            <p:spPr>
              <a:xfrm flipH="1">
                <a:off x="0" y="617820"/>
                <a:ext cx="346062" cy="3686"/>
              </a:xfrm>
              <a:prstGeom prst="line">
                <a:avLst/>
              </a:prstGeom>
              <a:noFill/>
              <a:ln w="28575" cap="flat" cmpd="sng" algn="ctr">
                <a:solidFill>
                  <a:srgbClr val="BC1F26"/>
                </a:solidFill>
                <a:prstDash val="solid"/>
                <a:miter lim="800000"/>
              </a:ln>
              <a:effectLst>
                <a:outerShdw blurRad="63500" sx="102000" sy="102000" algn="ctr" rotWithShape="0">
                  <a:prstClr val="black">
                    <a:alpha val="40000"/>
                  </a:prstClr>
                </a:outerShdw>
              </a:effectLst>
            </p:spPr>
          </p:cxnSp>
          <p:sp>
            <p:nvSpPr>
              <p:cNvPr id="71" name="椭圆 70"/>
              <p:cNvSpPr/>
              <p:nvPr/>
            </p:nvSpPr>
            <p:spPr>
              <a:xfrm rot="10800000">
                <a:off x="346062" y="533478"/>
                <a:ext cx="174583" cy="168685"/>
              </a:xfrm>
              <a:prstGeom prst="ellipse">
                <a:avLst/>
              </a:prstGeom>
              <a:solidFill>
                <a:srgbClr val="BC1F26"/>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67" name="组合 66"/>
            <p:cNvGrpSpPr/>
            <p:nvPr userDrawn="1"/>
          </p:nvGrpSpPr>
          <p:grpSpPr>
            <a:xfrm>
              <a:off x="4763" y="763602"/>
              <a:ext cx="515882" cy="168685"/>
              <a:chOff x="4763" y="799320"/>
              <a:chExt cx="515882" cy="168685"/>
            </a:xfrm>
          </p:grpSpPr>
          <p:cxnSp>
            <p:nvCxnSpPr>
              <p:cNvPr id="68" name="直接连接符 67"/>
              <p:cNvCxnSpPr>
                <a:stCxn id="69" idx="6"/>
              </p:cNvCxnSpPr>
              <p:nvPr/>
            </p:nvCxnSpPr>
            <p:spPr>
              <a:xfrm flipH="1">
                <a:off x="4763" y="883662"/>
                <a:ext cx="341299" cy="6925"/>
              </a:xfrm>
              <a:prstGeom prst="line">
                <a:avLst/>
              </a:prstGeom>
              <a:noFill/>
              <a:ln w="28575" cap="flat" cmpd="sng" algn="ctr">
                <a:solidFill>
                  <a:srgbClr val="BC1F26"/>
                </a:solidFill>
                <a:prstDash val="solid"/>
                <a:miter lim="800000"/>
              </a:ln>
              <a:effectLst>
                <a:outerShdw blurRad="63500" sx="102000" sy="102000" algn="ctr" rotWithShape="0">
                  <a:prstClr val="black">
                    <a:alpha val="40000"/>
                  </a:prstClr>
                </a:outerShdw>
              </a:effectLst>
            </p:spPr>
          </p:cxnSp>
          <p:sp>
            <p:nvSpPr>
              <p:cNvPr id="69" name="椭圆 68"/>
              <p:cNvSpPr/>
              <p:nvPr/>
            </p:nvSpPr>
            <p:spPr>
              <a:xfrm rot="10800000">
                <a:off x="346062" y="799320"/>
                <a:ext cx="174583" cy="168685"/>
              </a:xfrm>
              <a:prstGeom prst="ellipse">
                <a:avLst/>
              </a:prstGeom>
              <a:solidFill>
                <a:srgbClr val="BC1F26"/>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涂豆思">
    <p:spTree>
      <p:nvGrpSpPr>
        <p:cNvPr id="1" name=""/>
        <p:cNvGrpSpPr/>
        <p:nvPr/>
      </p:nvGrpSpPr>
      <p:grpSpPr>
        <a:xfrm>
          <a:off x="0" y="0"/>
          <a:ext cx="0" cy="0"/>
          <a:chOff x="0" y="0"/>
          <a:chExt cx="0" cy="0"/>
        </a:xfrm>
      </p:grpSpPr>
      <p:sp>
        <p:nvSpPr>
          <p:cNvPr id="34" name="矩形 33"/>
          <p:cNvSpPr/>
          <p:nvPr userDrawn="1"/>
        </p:nvSpPr>
        <p:spPr>
          <a:xfrm>
            <a:off x="250825" y="260350"/>
            <a:ext cx="11690350" cy="6337300"/>
          </a:xfrm>
          <a:prstGeom prst="rect">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ea typeface="微软雅黑" panose="020B0503020204020204" pitchFamily="34" charset="-122"/>
              <a:cs typeface="+mn-cs"/>
            </a:endParaRPr>
          </a:p>
        </p:txBody>
      </p:sp>
      <p:grpSp>
        <p:nvGrpSpPr>
          <p:cNvPr id="20" name="组合 19"/>
          <p:cNvGrpSpPr/>
          <p:nvPr userDrawn="1"/>
        </p:nvGrpSpPr>
        <p:grpSpPr>
          <a:xfrm flipH="1">
            <a:off x="11671355" y="5729245"/>
            <a:ext cx="520645" cy="398809"/>
            <a:chOff x="0" y="533478"/>
            <a:chExt cx="520645" cy="398809"/>
          </a:xfrm>
        </p:grpSpPr>
        <p:grpSp>
          <p:nvGrpSpPr>
            <p:cNvPr id="21" name="组合 20"/>
            <p:cNvGrpSpPr/>
            <p:nvPr userDrawn="1"/>
          </p:nvGrpSpPr>
          <p:grpSpPr>
            <a:xfrm>
              <a:off x="0" y="533478"/>
              <a:ext cx="520645" cy="168685"/>
              <a:chOff x="0" y="533478"/>
              <a:chExt cx="520645" cy="168685"/>
            </a:xfrm>
          </p:grpSpPr>
          <p:cxnSp>
            <p:nvCxnSpPr>
              <p:cNvPr id="25" name="直接连接符 24"/>
              <p:cNvCxnSpPr>
                <a:stCxn id="26" idx="6"/>
              </p:cNvCxnSpPr>
              <p:nvPr/>
            </p:nvCxnSpPr>
            <p:spPr>
              <a:xfrm flipH="1">
                <a:off x="0" y="617820"/>
                <a:ext cx="346062" cy="3686"/>
              </a:xfrm>
              <a:prstGeom prst="line">
                <a:avLst/>
              </a:prstGeom>
              <a:noFill/>
              <a:ln w="28575" cap="flat" cmpd="sng" algn="ctr">
                <a:solidFill>
                  <a:srgbClr val="BC1F26"/>
                </a:solidFill>
                <a:prstDash val="solid"/>
                <a:miter lim="800000"/>
              </a:ln>
              <a:effectLst>
                <a:outerShdw blurRad="63500" sx="102000" sy="102000" algn="ctr" rotWithShape="0">
                  <a:prstClr val="black">
                    <a:alpha val="40000"/>
                  </a:prstClr>
                </a:outerShdw>
              </a:effectLst>
            </p:spPr>
          </p:cxnSp>
          <p:sp>
            <p:nvSpPr>
              <p:cNvPr id="26" name="椭圆 25"/>
              <p:cNvSpPr/>
              <p:nvPr/>
            </p:nvSpPr>
            <p:spPr>
              <a:xfrm rot="10800000">
                <a:off x="346062" y="533478"/>
                <a:ext cx="174583" cy="168685"/>
              </a:xfrm>
              <a:prstGeom prst="ellipse">
                <a:avLst/>
              </a:prstGeom>
              <a:solidFill>
                <a:srgbClr val="BC1F26"/>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2" name="组合 21"/>
            <p:cNvGrpSpPr/>
            <p:nvPr userDrawn="1"/>
          </p:nvGrpSpPr>
          <p:grpSpPr>
            <a:xfrm>
              <a:off x="4763" y="763602"/>
              <a:ext cx="515882" cy="168685"/>
              <a:chOff x="4763" y="799320"/>
              <a:chExt cx="515882" cy="168685"/>
            </a:xfrm>
          </p:grpSpPr>
          <p:cxnSp>
            <p:nvCxnSpPr>
              <p:cNvPr id="23" name="直接连接符 22"/>
              <p:cNvCxnSpPr>
                <a:stCxn id="24" idx="6"/>
              </p:cNvCxnSpPr>
              <p:nvPr/>
            </p:nvCxnSpPr>
            <p:spPr>
              <a:xfrm flipH="1">
                <a:off x="4763" y="883662"/>
                <a:ext cx="341299" cy="6925"/>
              </a:xfrm>
              <a:prstGeom prst="line">
                <a:avLst/>
              </a:prstGeom>
              <a:noFill/>
              <a:ln w="28575" cap="flat" cmpd="sng" algn="ctr">
                <a:solidFill>
                  <a:srgbClr val="BC1F26"/>
                </a:solidFill>
                <a:prstDash val="solid"/>
                <a:miter lim="800000"/>
              </a:ln>
              <a:effectLst>
                <a:outerShdw blurRad="63500" sx="102000" sy="102000" algn="ctr" rotWithShape="0">
                  <a:prstClr val="black">
                    <a:alpha val="40000"/>
                  </a:prstClr>
                </a:outerShdw>
              </a:effectLst>
            </p:spPr>
          </p:cxnSp>
          <p:sp>
            <p:nvSpPr>
              <p:cNvPr id="24" name="椭圆 23"/>
              <p:cNvSpPr/>
              <p:nvPr/>
            </p:nvSpPr>
            <p:spPr>
              <a:xfrm rot="10800000">
                <a:off x="346062" y="799320"/>
                <a:ext cx="174583" cy="168685"/>
              </a:xfrm>
              <a:prstGeom prst="ellipse">
                <a:avLst/>
              </a:prstGeom>
              <a:solidFill>
                <a:srgbClr val="BC1F26"/>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grpSp>
        <p:nvGrpSpPr>
          <p:cNvPr id="27" name="组合 26"/>
          <p:cNvGrpSpPr/>
          <p:nvPr userDrawn="1"/>
        </p:nvGrpSpPr>
        <p:grpSpPr>
          <a:xfrm flipH="1">
            <a:off x="11666592" y="523953"/>
            <a:ext cx="520645" cy="398809"/>
            <a:chOff x="0" y="533478"/>
            <a:chExt cx="520645" cy="398809"/>
          </a:xfrm>
        </p:grpSpPr>
        <p:grpSp>
          <p:nvGrpSpPr>
            <p:cNvPr id="28" name="组合 27"/>
            <p:cNvGrpSpPr/>
            <p:nvPr userDrawn="1"/>
          </p:nvGrpSpPr>
          <p:grpSpPr>
            <a:xfrm>
              <a:off x="0" y="533478"/>
              <a:ext cx="520645" cy="168685"/>
              <a:chOff x="0" y="533478"/>
              <a:chExt cx="520645" cy="168685"/>
            </a:xfrm>
          </p:grpSpPr>
          <p:cxnSp>
            <p:nvCxnSpPr>
              <p:cNvPr id="32" name="直接连接符 31"/>
              <p:cNvCxnSpPr>
                <a:stCxn id="33" idx="6"/>
              </p:cNvCxnSpPr>
              <p:nvPr/>
            </p:nvCxnSpPr>
            <p:spPr>
              <a:xfrm flipH="1">
                <a:off x="0" y="617820"/>
                <a:ext cx="346062" cy="3686"/>
              </a:xfrm>
              <a:prstGeom prst="line">
                <a:avLst/>
              </a:prstGeom>
              <a:noFill/>
              <a:ln w="28575" cap="flat" cmpd="sng" algn="ctr">
                <a:solidFill>
                  <a:srgbClr val="BC1F26"/>
                </a:solidFill>
                <a:prstDash val="solid"/>
                <a:miter lim="800000"/>
              </a:ln>
              <a:effectLst>
                <a:outerShdw blurRad="63500" sx="102000" sy="102000" algn="ctr" rotWithShape="0">
                  <a:prstClr val="black">
                    <a:alpha val="40000"/>
                  </a:prstClr>
                </a:outerShdw>
              </a:effectLst>
            </p:spPr>
          </p:cxnSp>
          <p:sp>
            <p:nvSpPr>
              <p:cNvPr id="33" name="椭圆 32"/>
              <p:cNvSpPr/>
              <p:nvPr/>
            </p:nvSpPr>
            <p:spPr>
              <a:xfrm rot="10800000">
                <a:off x="346062" y="533478"/>
                <a:ext cx="174583" cy="168685"/>
              </a:xfrm>
              <a:prstGeom prst="ellipse">
                <a:avLst/>
              </a:prstGeom>
              <a:solidFill>
                <a:srgbClr val="BC1F26"/>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9" name="组合 28"/>
            <p:cNvGrpSpPr/>
            <p:nvPr userDrawn="1"/>
          </p:nvGrpSpPr>
          <p:grpSpPr>
            <a:xfrm>
              <a:off x="4763" y="763602"/>
              <a:ext cx="515882" cy="168685"/>
              <a:chOff x="4763" y="799320"/>
              <a:chExt cx="515882" cy="168685"/>
            </a:xfrm>
          </p:grpSpPr>
          <p:cxnSp>
            <p:nvCxnSpPr>
              <p:cNvPr id="30" name="直接连接符 29"/>
              <p:cNvCxnSpPr>
                <a:stCxn id="31" idx="6"/>
              </p:cNvCxnSpPr>
              <p:nvPr/>
            </p:nvCxnSpPr>
            <p:spPr>
              <a:xfrm flipH="1">
                <a:off x="4763" y="883662"/>
                <a:ext cx="341299" cy="6925"/>
              </a:xfrm>
              <a:prstGeom prst="line">
                <a:avLst/>
              </a:prstGeom>
              <a:noFill/>
              <a:ln w="28575" cap="flat" cmpd="sng" algn="ctr">
                <a:solidFill>
                  <a:srgbClr val="BC1F26"/>
                </a:solidFill>
                <a:prstDash val="solid"/>
                <a:miter lim="800000"/>
              </a:ln>
              <a:effectLst>
                <a:outerShdw blurRad="63500" sx="102000" sy="102000" algn="ctr" rotWithShape="0">
                  <a:prstClr val="black">
                    <a:alpha val="40000"/>
                  </a:prstClr>
                </a:outerShdw>
              </a:effectLst>
            </p:spPr>
          </p:cxnSp>
          <p:sp>
            <p:nvSpPr>
              <p:cNvPr id="31" name="椭圆 30"/>
              <p:cNvSpPr/>
              <p:nvPr/>
            </p:nvSpPr>
            <p:spPr>
              <a:xfrm rot="10800000">
                <a:off x="346062" y="799320"/>
                <a:ext cx="174583" cy="168685"/>
              </a:xfrm>
              <a:prstGeom prst="ellipse">
                <a:avLst/>
              </a:prstGeom>
              <a:solidFill>
                <a:srgbClr val="BC1F26"/>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涂豆思 过渡页">
    <p:spTree>
      <p:nvGrpSpPr>
        <p:cNvPr id="1" name=""/>
        <p:cNvGrpSpPr/>
        <p:nvPr/>
      </p:nvGrpSpPr>
      <p:grpSpPr>
        <a:xfrm>
          <a:off x="0" y="0"/>
          <a:ext cx="0" cy="0"/>
          <a:chOff x="0" y="0"/>
          <a:chExt cx="0" cy="0"/>
        </a:xfrm>
      </p:grpSpPr>
      <p:sp>
        <p:nvSpPr>
          <p:cNvPr id="9" name="免费的模板下载：www.ainippt.com_1"/>
          <p:cNvSpPr/>
          <p:nvPr userDrawn="1"/>
        </p:nvSpPr>
        <p:spPr>
          <a:xfrm>
            <a:off x="1352550" y="838200"/>
            <a:ext cx="9912350" cy="5181600"/>
          </a:xfrm>
          <a:prstGeom prst="rect">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ea typeface="微软雅黑" panose="020B0503020204020204" pitchFamily="34" charset="-122"/>
              <a:cs typeface="+mn-cs"/>
            </a:endParaRPr>
          </a:p>
        </p:txBody>
      </p:sp>
      <p:sp>
        <p:nvSpPr>
          <p:cNvPr id="10" name="免费的模板下载：www.ainippt.com_2"/>
          <p:cNvSpPr/>
          <p:nvPr userDrawn="1"/>
        </p:nvSpPr>
        <p:spPr>
          <a:xfrm>
            <a:off x="873098" y="655084"/>
            <a:ext cx="10620402" cy="5547832"/>
          </a:xfrm>
          <a:prstGeom prst="rect">
            <a:avLst/>
          </a:prstGeom>
          <a:no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免费的模板下载：www.ainippt.com_3"/>
          <p:cNvGrpSpPr/>
          <p:nvPr userDrawn="1"/>
        </p:nvGrpSpPr>
        <p:grpSpPr>
          <a:xfrm>
            <a:off x="520700" y="3072888"/>
            <a:ext cx="704795" cy="734090"/>
            <a:chOff x="520700" y="3072888"/>
            <a:chExt cx="704795" cy="734090"/>
          </a:xfrm>
        </p:grpSpPr>
        <p:sp>
          <p:nvSpPr>
            <p:cNvPr id="12" name="椭圆 11"/>
            <p:cNvSpPr/>
            <p:nvPr/>
          </p:nvSpPr>
          <p:spPr>
            <a:xfrm rot="10800000">
              <a:off x="1050912" y="3072888"/>
              <a:ext cx="174583" cy="168685"/>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a:stCxn id="12" idx="6"/>
            </p:cNvCxnSpPr>
            <p:nvPr/>
          </p:nvCxnSpPr>
          <p:spPr>
            <a:xfrm rot="10800000">
              <a:off x="520700" y="3157230"/>
              <a:ext cx="530212" cy="0"/>
            </a:xfrm>
            <a:prstGeom prst="line">
              <a:avLst/>
            </a:prstGeom>
            <a:noFill/>
            <a:ln w="28575" cap="flat" cmpd="sng" algn="ctr">
              <a:solidFill>
                <a:sysClr val="window" lastClr="FFFFFF"/>
              </a:solidFill>
              <a:prstDash val="solid"/>
              <a:miter lim="800000"/>
            </a:ln>
            <a:effectLst>
              <a:outerShdw blurRad="63500" sx="102000" sy="102000" algn="ctr" rotWithShape="0">
                <a:prstClr val="black">
                  <a:alpha val="40000"/>
                </a:prstClr>
              </a:outerShdw>
            </a:effectLst>
          </p:spPr>
        </p:cxnSp>
        <p:sp>
          <p:nvSpPr>
            <p:cNvPr id="14" name="椭圆 13"/>
            <p:cNvSpPr/>
            <p:nvPr/>
          </p:nvSpPr>
          <p:spPr>
            <a:xfrm rot="10800000">
              <a:off x="1050912" y="3638293"/>
              <a:ext cx="174583" cy="168685"/>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5" name="直接连接符 14"/>
            <p:cNvCxnSpPr>
              <a:stCxn id="14" idx="6"/>
            </p:cNvCxnSpPr>
            <p:nvPr/>
          </p:nvCxnSpPr>
          <p:spPr>
            <a:xfrm rot="10800000">
              <a:off x="520700" y="3722635"/>
              <a:ext cx="530212" cy="0"/>
            </a:xfrm>
            <a:prstGeom prst="line">
              <a:avLst/>
            </a:prstGeom>
            <a:noFill/>
            <a:ln w="28575" cap="flat" cmpd="sng" algn="ctr">
              <a:solidFill>
                <a:sysClr val="window" lastClr="FFFFFF"/>
              </a:solidFill>
              <a:prstDash val="solid"/>
              <a:miter lim="800000"/>
            </a:ln>
            <a:effectLst>
              <a:outerShdw blurRad="63500" sx="102000" sy="102000" algn="ctr" rotWithShape="0">
                <a:prstClr val="black">
                  <a:alpha val="40000"/>
                </a:prstClr>
              </a:outerShdw>
            </a:effectLst>
          </p:spPr>
        </p:cxn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涂豆思 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Main">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10930102" y="593726"/>
            <a:ext cx="465077" cy="332581"/>
          </a:xfrm>
          <a:prstGeom prst="rect">
            <a:avLst/>
          </a:prstGeom>
        </p:spPr>
        <p:txBody>
          <a:bodyPr/>
          <a:lstStyle>
            <a:lvl1pPr>
              <a:defRPr/>
            </a:lvl1pPr>
          </a:lstStyle>
          <a:p>
            <a:fld id="{4D130C4B-87DC-4443-85DA-0BEFBDD72556}" type="slidenum">
              <a:rPr lang="en-US" altLang="zh-CN"/>
              <a:t>‹#›</a:t>
            </a:fld>
            <a:endParaRPr lang="en-US" altLang="zh-CN"/>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空白">
    <p:spTree>
      <p:nvGrpSpPr>
        <p:cNvPr id="1" name=""/>
        <p:cNvGrpSpPr/>
        <p:nvPr/>
      </p:nvGrpSpPr>
      <p:grpSpPr>
        <a:xfrm>
          <a:off x="0" y="0"/>
          <a:ext cx="0" cy="0"/>
          <a:chOff x="0" y="0"/>
          <a:chExt cx="0" cy="0"/>
        </a:xfrm>
      </p:grpSpPr>
      <p:grpSp>
        <p:nvGrpSpPr>
          <p:cNvPr id="3" name="组合 2"/>
          <p:cNvGrpSpPr/>
          <p:nvPr userDrawn="1"/>
        </p:nvGrpSpPr>
        <p:grpSpPr>
          <a:xfrm>
            <a:off x="296205" y="164423"/>
            <a:ext cx="3713609" cy="568195"/>
            <a:chOff x="4139952" y="1170041"/>
            <a:chExt cx="2222381" cy="536519"/>
          </a:xfrm>
          <a:effectLst>
            <a:outerShdw blurRad="330200" dist="254000" dir="2880000" sx="98000" sy="98000" algn="ctr" rotWithShape="0">
              <a:srgbClr val="000000">
                <a:alpha val="29000"/>
              </a:srgbClr>
            </a:outerShdw>
          </a:effectLst>
        </p:grpSpPr>
        <p:sp>
          <p:nvSpPr>
            <p:cNvPr id="4" name="圆角矩形 3"/>
            <p:cNvSpPr/>
            <p:nvPr/>
          </p:nvSpPr>
          <p:spPr>
            <a:xfrm>
              <a:off x="4139952" y="1170041"/>
              <a:ext cx="2222381" cy="536519"/>
            </a:xfrm>
            <a:prstGeom prst="roundRect">
              <a:avLst>
                <a:gd name="adj" fmla="val 50000"/>
              </a:avLst>
            </a:prstGeom>
            <a:noFill/>
            <a:ln w="6350">
              <a:solidFill>
                <a:schemeClr val="accent5"/>
              </a:soli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9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圆角矩形 113"/>
            <p:cNvSpPr/>
            <p:nvPr/>
          </p:nvSpPr>
          <p:spPr>
            <a:xfrm>
              <a:off x="4500062" y="1235639"/>
              <a:ext cx="1761085"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9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 name="文本占位符 8"/>
          <p:cNvSpPr>
            <a:spLocks noGrp="1"/>
          </p:cNvSpPr>
          <p:nvPr>
            <p:ph type="body" sz="quarter" idx="10" hasCustomPrompt="1"/>
          </p:nvPr>
        </p:nvSpPr>
        <p:spPr>
          <a:xfrm>
            <a:off x="897949" y="260128"/>
            <a:ext cx="2825232" cy="410939"/>
          </a:xfrm>
          <a:prstGeom prst="rect">
            <a:avLst/>
          </a:prstGeom>
        </p:spPr>
        <p:txBody>
          <a:bodyPr/>
          <a:lstStyle>
            <a:lvl1pPr>
              <a:defRPr>
                <a:solidFill>
                  <a:schemeClr val="bg1"/>
                </a:solidFill>
              </a:defRPr>
            </a:lvl1pPr>
          </a:lstStyle>
          <a:p>
            <a:pPr lvl="0"/>
            <a:r>
              <a:rPr lang="zh-CN" altLang="en-US" dirty="0"/>
              <a:t>单击此处编辑</a:t>
            </a:r>
          </a:p>
        </p:txBody>
      </p:sp>
      <p:cxnSp>
        <p:nvCxnSpPr>
          <p:cNvPr id="5" name="直接连接符 4"/>
          <p:cNvCxnSpPr/>
          <p:nvPr userDrawn="1"/>
        </p:nvCxnSpPr>
        <p:spPr>
          <a:xfrm>
            <a:off x="457200" y="732617"/>
            <a:ext cx="115214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368" y="66699"/>
            <a:ext cx="626353" cy="635144"/>
          </a:xfrm>
          <a:prstGeom prst="rect">
            <a:avLst/>
          </a:prstGeom>
        </p:spPr>
      </p:pic>
      <p:sp>
        <p:nvSpPr>
          <p:cNvPr id="11" name="TextBox 54"/>
          <p:cNvSpPr txBox="1"/>
          <p:nvPr userDrawn="1"/>
        </p:nvSpPr>
        <p:spPr>
          <a:xfrm>
            <a:off x="9855271" y="322257"/>
            <a:ext cx="1375096" cy="379650"/>
          </a:xfrm>
          <a:prstGeom prst="rect">
            <a:avLst/>
          </a:prstGeom>
          <a:noFill/>
        </p:spPr>
        <p:txBody>
          <a:bodyPr wrap="square" lIns="91435" tIns="45717" rIns="91435" bIns="45717" rtlCol="0">
            <a:spAutoFit/>
          </a:bodyPr>
          <a:lstStyle/>
          <a:p>
            <a:r>
              <a:rPr lang="zh-CN" altLang="en-US" sz="1865" dirty="0">
                <a:latin typeface="微软雅黑" panose="020B0503020204020204" pitchFamily="34" charset="-122"/>
                <a:ea typeface="微软雅黑" panose="020B0503020204020204" pitchFamily="34" charset="-122"/>
                <a:sym typeface="+mn-ea"/>
              </a:rPr>
              <a:t>中国共青团</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t>7/18/2021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Bookman Old Style" panose="0205060405050502020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B51B25"/>
        </a:solidFill>
        <a:effectLst/>
      </p:bgPr>
    </p:bg>
    <p:spTree>
      <p:nvGrpSpPr>
        <p:cNvPr id="1" name=""/>
        <p:cNvGrpSpPr/>
        <p:nvPr/>
      </p:nvGrpSpPr>
      <p:grpSpPr>
        <a:xfrm>
          <a:off x="0" y="0"/>
          <a:ext cx="0" cy="0"/>
          <a:chOff x="0" y="0"/>
          <a:chExt cx="0" cy="0"/>
        </a:xfrm>
      </p:grpSpPr>
      <p:sp>
        <p:nvSpPr>
          <p:cNvPr id="4" name="文本框 3"/>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
        <p:nvSpPr>
          <p:cNvPr id="2" name="矩形 1"/>
          <p:cNvSpPr/>
          <p:nvPr userDrawn="1"/>
        </p:nvSpPr>
        <p:spPr bwMode="auto">
          <a:xfrm>
            <a:off x="0" y="0"/>
            <a:ext cx="12192000" cy="6858000"/>
          </a:xfrm>
          <a:prstGeom prst="rect">
            <a:avLst/>
          </a:prstGeom>
          <a:solidFill>
            <a:srgbClr val="B51B25"/>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3765"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0965"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165"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anose="02010609030101010101" pitchFamily="49" charset="-122"/>
        </a:defRPr>
      </a:lvl2pPr>
      <a:lvl3pPr marL="1142365"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5995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67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33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05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77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49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免费的模板下载：www.ainippt.com_2"/>
          <p:cNvSpPr/>
          <p:nvPr/>
        </p:nvSpPr>
        <p:spPr>
          <a:xfrm>
            <a:off x="378822" y="444137"/>
            <a:ext cx="11403873" cy="5980611"/>
          </a:xfrm>
          <a:prstGeom prst="rect">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ea typeface="微软雅黑" panose="020B0503020204020204" pitchFamily="34" charset="-122"/>
              <a:cs typeface="+mn-cs"/>
            </a:endParaRPr>
          </a:p>
        </p:txBody>
      </p:sp>
      <p:sp>
        <p:nvSpPr>
          <p:cNvPr id="24" name="矩形 23"/>
          <p:cNvSpPr/>
          <p:nvPr/>
        </p:nvSpPr>
        <p:spPr>
          <a:xfrm>
            <a:off x="222068" y="287383"/>
            <a:ext cx="11704320" cy="6257108"/>
          </a:xfrm>
          <a:prstGeom prst="rect">
            <a:avLst/>
          </a:prstGeom>
          <a:no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5" name="文本框 14"/>
          <p:cNvSpPr txBox="1"/>
          <p:nvPr/>
        </p:nvSpPr>
        <p:spPr>
          <a:xfrm>
            <a:off x="3857917" y="2686274"/>
            <a:ext cx="4432624" cy="1754326"/>
          </a:xfrm>
          <a:prstGeom prst="rect">
            <a:avLst/>
          </a:prstGeom>
          <a:noFill/>
        </p:spPr>
        <p:txBody>
          <a:bodyPr wrap="none" rtlCol="0">
            <a:spAutoFit/>
          </a:bodyPr>
          <a:lstStyle/>
          <a:p>
            <a:pPr algn="ctr"/>
            <a:r>
              <a:rPr lang="zh-CN" altLang="en-US" sz="6000" b="1" spc="600" dirty="0">
                <a:latin typeface="方正小标宋简体" panose="02010601030101010101" pitchFamily="2" charset="-122"/>
                <a:ea typeface="方正小标宋简体" panose="02010601030101010101" pitchFamily="2" charset="-122"/>
              </a:rPr>
              <a:t>物光小青马</a:t>
            </a:r>
            <a:endParaRPr lang="en-US" altLang="zh-CN" sz="6000" b="1" spc="600" dirty="0">
              <a:latin typeface="方正小标宋简体" panose="02010601030101010101" pitchFamily="2" charset="-122"/>
              <a:ea typeface="方正小标宋简体" panose="02010601030101010101" pitchFamily="2" charset="-122"/>
            </a:endParaRPr>
          </a:p>
          <a:p>
            <a:pPr algn="ctr"/>
            <a:r>
              <a:rPr lang="zh-CN" altLang="en-US" sz="4800" spc="600" dirty="0">
                <a:latin typeface="方正小标宋简体" panose="02010601030101010101" pitchFamily="2" charset="-122"/>
                <a:ea typeface="方正小标宋简体" panose="02010601030101010101" pitchFamily="2" charset="-122"/>
              </a:rPr>
              <a:t>个人成长档案</a:t>
            </a:r>
          </a:p>
        </p:txBody>
      </p:sp>
      <p:pic>
        <p:nvPicPr>
          <p:cNvPr id="17" name="图片 1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78822" y="4312005"/>
            <a:ext cx="11403873" cy="2112743"/>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7280" y="732571"/>
            <a:ext cx="1877439" cy="1903789"/>
          </a:xfrm>
          <a:prstGeom prst="rect">
            <a:avLst/>
          </a:prstGeom>
        </p:spPr>
      </p:pic>
      <p:sp>
        <p:nvSpPr>
          <p:cNvPr id="22" name="文本框 21"/>
          <p:cNvSpPr txBox="1"/>
          <p:nvPr/>
        </p:nvSpPr>
        <p:spPr>
          <a:xfrm>
            <a:off x="3796496" y="5808764"/>
            <a:ext cx="5208608" cy="400110"/>
          </a:xfrm>
          <a:prstGeom prst="rect">
            <a:avLst/>
          </a:prstGeom>
          <a:noFill/>
        </p:spPr>
        <p:txBody>
          <a:bodyPr wrap="square" rtlCol="0">
            <a:spAutoFit/>
          </a:bodyPr>
          <a:lstStyle/>
          <a:p>
            <a:pPr algn="ctr"/>
            <a:r>
              <a:rPr lang="zh-CN" altLang="en-US" sz="2000" dirty="0">
                <a:solidFill>
                  <a:schemeClr val="bg2"/>
                </a:solidFill>
                <a:latin typeface="方正小标宋简体" panose="02010601030101010101" pitchFamily="2" charset="-122"/>
                <a:ea typeface="方正小标宋简体" panose="02010601030101010101" pitchFamily="2" charset="-122"/>
              </a:rPr>
              <a:t>学员：</a:t>
            </a:r>
            <a:r>
              <a:rPr lang="en-US" altLang="zh-CN" sz="2000" dirty="0">
                <a:solidFill>
                  <a:schemeClr val="bg2"/>
                </a:solidFill>
                <a:latin typeface="方正小标宋简体" panose="02010601030101010101" pitchFamily="2" charset="-122"/>
                <a:ea typeface="方正小标宋简体" panose="02010601030101010101" pitchFamily="2" charset="-122"/>
              </a:rPr>
              <a:t>XXX     </a:t>
            </a:r>
            <a:r>
              <a:rPr lang="zh-CN" altLang="en-US" sz="2000" dirty="0">
                <a:solidFill>
                  <a:schemeClr val="bg2"/>
                </a:solidFill>
                <a:latin typeface="方正小标宋简体" panose="02010601030101010101" pitchFamily="2" charset="-122"/>
                <a:ea typeface="方正小标宋简体" panose="02010601030101010101" pitchFamily="2" charset="-122"/>
              </a:rPr>
              <a:t>开始日期：</a:t>
            </a:r>
            <a:r>
              <a:rPr lang="en-US" altLang="zh-CN" sz="2000" dirty="0">
                <a:solidFill>
                  <a:schemeClr val="bg2"/>
                </a:solidFill>
                <a:latin typeface="方正小标宋简体" panose="02010601030101010101" pitchFamily="2" charset="-122"/>
                <a:ea typeface="方正小标宋简体" panose="02010601030101010101" pitchFamily="2" charset="-122"/>
              </a:rPr>
              <a:t>2021.07.16</a:t>
            </a:r>
            <a:endParaRPr lang="zh-CN" altLang="en-US" sz="2000" dirty="0">
              <a:solidFill>
                <a:schemeClr val="bg2"/>
              </a:solidFill>
              <a:latin typeface="方正小标宋简体" panose="02010601030101010101" pitchFamily="2" charset="-122"/>
              <a:ea typeface="方正小标宋简体" panose="02010601030101010101" pitchFamily="2" charset="-122"/>
            </a:endParaRPr>
          </a:p>
        </p:txBody>
      </p:sp>
      <p:pic>
        <p:nvPicPr>
          <p:cNvPr id="5" name="图片 4">
            <a:extLst>
              <a:ext uri="{FF2B5EF4-FFF2-40B4-BE49-F238E27FC236}">
                <a16:creationId xmlns:a16="http://schemas.microsoft.com/office/drawing/2014/main" id="{30426214-C252-4D8C-AD6C-F34CA87376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2798" y="522828"/>
            <a:ext cx="2382876" cy="419485"/>
          </a:xfrm>
          <a:prstGeom prst="rect">
            <a:avLst/>
          </a:prstGeom>
        </p:spPr>
      </p:pic>
      <p:pic>
        <p:nvPicPr>
          <p:cNvPr id="10" name="图片 9">
            <a:extLst>
              <a:ext uri="{FF2B5EF4-FFF2-40B4-BE49-F238E27FC236}">
                <a16:creationId xmlns:a16="http://schemas.microsoft.com/office/drawing/2014/main" id="{132441D2-96D4-4FEA-BB19-8965247CBA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079530" y="3615511"/>
            <a:ext cx="3003612" cy="30076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08AAB01-251A-46FD-8D20-8774561EE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 name="免费的模板下载：www.ainippt.com_5"/>
          <p:cNvSpPr txBox="1"/>
          <p:nvPr/>
        </p:nvSpPr>
        <p:spPr>
          <a:xfrm>
            <a:off x="4561272" y="3494769"/>
            <a:ext cx="327846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E8BF"/>
                </a:solidFill>
                <a:effectLst/>
                <a:uLnTx/>
                <a:uFillTx/>
                <a:latin typeface="方正小标宋简体" panose="02010601030101010101" pitchFamily="2" charset="-122"/>
                <a:ea typeface="方正小标宋简体" panose="02010601030101010101" pitchFamily="2" charset="-122"/>
              </a:rPr>
              <a:t>培训专题二</a:t>
            </a:r>
          </a:p>
        </p:txBody>
      </p:sp>
      <p:sp>
        <p:nvSpPr>
          <p:cNvPr id="2" name="文本框 1"/>
          <p:cNvSpPr txBox="1"/>
          <p:nvPr/>
        </p:nvSpPr>
        <p:spPr>
          <a:xfrm>
            <a:off x="2483845" y="4469601"/>
            <a:ext cx="7433310" cy="892552"/>
          </a:xfrm>
          <a:prstGeom prst="rect">
            <a:avLst/>
          </a:prstGeom>
          <a:noFill/>
        </p:spPr>
        <p:txBody>
          <a:bodyPr wrap="square" rtlCol="0">
            <a:spAutoFit/>
          </a:bodyPr>
          <a:lstStyle/>
          <a:p>
            <a:pPr algn="ctr"/>
            <a:r>
              <a:rPr lang="en-US" altLang="zh-CN" sz="28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Word </a:t>
            </a:r>
            <a:r>
              <a:rPr lang="zh-CN" altLang="en-US" sz="28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endParaRPr lang="en-US" altLang="zh-CN" sz="28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endParaRPr>
          </a:p>
          <a:p>
            <a:pPr algn="ctr"/>
            <a:r>
              <a:rPr lang="zh-CN" altLang="en-US" sz="24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“科学办公，用活文字”</a:t>
            </a:r>
            <a:endParaRPr lang="en-US" altLang="zh-CN" sz="24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endParaRPr>
          </a:p>
        </p:txBody>
      </p:sp>
      <p:pic>
        <p:nvPicPr>
          <p:cNvPr id="10" name="图片 9">
            <a:extLst>
              <a:ext uri="{FF2B5EF4-FFF2-40B4-BE49-F238E27FC236}">
                <a16:creationId xmlns:a16="http://schemas.microsoft.com/office/drawing/2014/main" id="{D8DD20B9-11C3-4337-B4B8-EF402C1268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2099" y="1013096"/>
            <a:ext cx="1225227" cy="1242424"/>
          </a:xfrm>
          <a:prstGeom prst="rect">
            <a:avLst/>
          </a:prstGeom>
        </p:spPr>
      </p:pic>
      <p:cxnSp>
        <p:nvCxnSpPr>
          <p:cNvPr id="6" name="直接连接符 5">
            <a:extLst>
              <a:ext uri="{FF2B5EF4-FFF2-40B4-BE49-F238E27FC236}">
                <a16:creationId xmlns:a16="http://schemas.microsoft.com/office/drawing/2014/main" id="{A87FEB82-EA7A-48A3-A7CB-FEBCEC1E9247}"/>
              </a:ext>
            </a:extLst>
          </p:cNvPr>
          <p:cNvCxnSpPr>
            <a:cxnSpLocks/>
          </p:cNvCxnSpPr>
          <p:nvPr/>
        </p:nvCxnSpPr>
        <p:spPr bwMode="auto">
          <a:xfrm>
            <a:off x="3089429" y="4325766"/>
            <a:ext cx="6347534" cy="0"/>
          </a:xfrm>
          <a:prstGeom prst="line">
            <a:avLst/>
          </a:prstGeom>
          <a:solidFill>
            <a:schemeClr val="accent1"/>
          </a:solidFill>
          <a:ln w="38100" cap="flat" cmpd="sng" algn="ctr">
            <a:solidFill>
              <a:srgbClr val="00E8BF"/>
            </a:solidFill>
            <a:prstDash val="solid"/>
            <a:round/>
            <a:headEnd type="none" w="med" len="med"/>
            <a:tailEnd type="none" w="med" len="med"/>
          </a:ln>
        </p:spPr>
      </p:cxnSp>
      <p:pic>
        <p:nvPicPr>
          <p:cNvPr id="9" name="图片 8">
            <a:extLst>
              <a:ext uri="{FF2B5EF4-FFF2-40B4-BE49-F238E27FC236}">
                <a16:creationId xmlns:a16="http://schemas.microsoft.com/office/drawing/2014/main" id="{F8C4D9FC-67D8-47B1-ABB2-C5EF6F4ABA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267" y="3048245"/>
            <a:ext cx="2209551" cy="2212537"/>
          </a:xfrm>
          <a:prstGeom prst="rect">
            <a:avLst/>
          </a:prstGeom>
        </p:spPr>
      </p:pic>
    </p:spTree>
    <p:extLst>
      <p:ext uri="{BB962C8B-B14F-4D97-AF65-F5344CB8AC3E}">
        <p14:creationId xmlns:p14="http://schemas.microsoft.com/office/powerpoint/2010/main" val="143354637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9B3DCBE-BC43-4C7C-AFA2-235009AD7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0E8BF"/>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8" name="文本框 17">
            <a:extLst>
              <a:ext uri="{FF2B5EF4-FFF2-40B4-BE49-F238E27FC236}">
                <a16:creationId xmlns:a16="http://schemas.microsoft.com/office/drawing/2014/main" id="{27068C20-F43D-4293-8109-C20B194E24AA}"/>
              </a:ext>
            </a:extLst>
          </p:cNvPr>
          <p:cNvSpPr txBox="1"/>
          <p:nvPr/>
        </p:nvSpPr>
        <p:spPr>
          <a:xfrm>
            <a:off x="1603270" y="1413606"/>
            <a:ext cx="3989659" cy="1015663"/>
          </a:xfrm>
          <a:prstGeom prst="rect">
            <a:avLst/>
          </a:prstGeom>
          <a:noFill/>
        </p:spPr>
        <p:txBody>
          <a:bodyPr wrap="square">
            <a:spAutoFit/>
          </a:bodyPr>
          <a:lstStyle/>
          <a:p>
            <a:pPr>
              <a:lnSpc>
                <a:spcPct val="150000"/>
              </a:lnSpc>
            </a:pPr>
            <a:r>
              <a:rPr lang="zh-CN" altLang="en-US" sz="2400" dirty="0">
                <a:solidFill>
                  <a:srgbClr val="00E8BF"/>
                </a:solidFill>
                <a:latin typeface="方正小标宋简体" panose="02010601030101010101" pitchFamily="2" charset="-122"/>
                <a:ea typeface="方正小标宋简体" panose="02010601030101010101" pitchFamily="2" charset="-122"/>
              </a:rPr>
              <a:t>培训内容记录</a:t>
            </a:r>
            <a:endParaRPr lang="en-US" altLang="zh-CN" sz="2400" dirty="0">
              <a:solidFill>
                <a:srgbClr val="00E8BF"/>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00E8B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Slide Number Placeholder 1">
            <a:extLst>
              <a:ext uri="{FF2B5EF4-FFF2-40B4-BE49-F238E27FC236}">
                <a16:creationId xmlns:a16="http://schemas.microsoft.com/office/drawing/2014/main" id="{9C120591-AD1D-4ED4-9932-5972DA469D7D}"/>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11</a:t>
            </a:fld>
            <a:endParaRPr lang="en-US" altLang="zh-CN" sz="1200" dirty="0">
              <a:solidFill>
                <a:schemeClr val="bg1"/>
              </a:solidFill>
              <a:latin typeface="Bodoni MT Black" panose="02070A03080606020203" charset="0"/>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00E8BF"/>
            </a:solidFill>
            <a:prstDash val="lgDashDot"/>
            <a:round/>
            <a:headEnd type="none" w="med" len="med"/>
            <a:tailEnd type="none" w="med" len="med"/>
          </a:ln>
        </p:spPr>
      </p:cxnSp>
      <p:sp>
        <p:nvSpPr>
          <p:cNvPr id="23" name="文本框 22">
            <a:extLst>
              <a:ext uri="{FF2B5EF4-FFF2-40B4-BE49-F238E27FC236}">
                <a16:creationId xmlns:a16="http://schemas.microsoft.com/office/drawing/2014/main" id="{F7B03309-EEAE-4CAC-9372-B2E45052695F}"/>
              </a:ext>
            </a:extLst>
          </p:cNvPr>
          <p:cNvSpPr txBox="1"/>
          <p:nvPr/>
        </p:nvSpPr>
        <p:spPr>
          <a:xfrm>
            <a:off x="6535806" y="1419059"/>
            <a:ext cx="4583326" cy="1015663"/>
          </a:xfrm>
          <a:prstGeom prst="rect">
            <a:avLst/>
          </a:prstGeom>
          <a:noFill/>
        </p:spPr>
        <p:txBody>
          <a:bodyPr wrap="square">
            <a:spAutoFit/>
          </a:bodyPr>
          <a:lstStyle/>
          <a:p>
            <a:pPr>
              <a:lnSpc>
                <a:spcPct val="150000"/>
              </a:lnSpc>
            </a:pPr>
            <a:r>
              <a:rPr lang="zh-CN" altLang="en-US" sz="2400" dirty="0">
                <a:solidFill>
                  <a:srgbClr val="00E8BF"/>
                </a:solidFill>
                <a:latin typeface="方正小标宋简体" panose="02010601030101010101" pitchFamily="2" charset="-122"/>
                <a:ea typeface="方正小标宋简体" panose="02010601030101010101" pitchFamily="2" charset="-122"/>
              </a:rPr>
              <a:t>培训图片</a:t>
            </a:r>
            <a:endParaRPr lang="en-US" altLang="zh-CN" sz="2400" dirty="0">
              <a:solidFill>
                <a:srgbClr val="00E8BF"/>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此处插入，也可将图片直接插入到活动内容中</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00E8B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文本框 18">
            <a:extLst>
              <a:ext uri="{FF2B5EF4-FFF2-40B4-BE49-F238E27FC236}">
                <a16:creationId xmlns:a16="http://schemas.microsoft.com/office/drawing/2014/main" id="{3DB9213C-10BD-46C3-AF4F-3F1477ACAF04}"/>
              </a:ext>
            </a:extLst>
          </p:cNvPr>
          <p:cNvSpPr txBox="1"/>
          <p:nvPr/>
        </p:nvSpPr>
        <p:spPr>
          <a:xfrm>
            <a:off x="3832084" y="542858"/>
            <a:ext cx="4960785" cy="400110"/>
          </a:xfrm>
          <a:prstGeom prst="rect">
            <a:avLst/>
          </a:prstGeom>
          <a:noFill/>
        </p:spPr>
        <p:txBody>
          <a:bodyPr wrap="square" rtlCol="0">
            <a:spAutoFit/>
          </a:bodyPr>
          <a:lstStyle/>
          <a:p>
            <a:pPr algn="ctr"/>
            <a:r>
              <a:rPr lang="en-US" altLang="zh-CN"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Word</a:t>
            </a: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p:txBody>
      </p:sp>
    </p:spTree>
    <p:extLst>
      <p:ext uri="{BB962C8B-B14F-4D97-AF65-F5344CB8AC3E}">
        <p14:creationId xmlns:p14="http://schemas.microsoft.com/office/powerpoint/2010/main" val="395770712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9B3DCBE-BC43-4C7C-AFA2-235009AD7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0E8BF"/>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8" name="文本框 17">
            <a:extLst>
              <a:ext uri="{FF2B5EF4-FFF2-40B4-BE49-F238E27FC236}">
                <a16:creationId xmlns:a16="http://schemas.microsoft.com/office/drawing/2014/main" id="{27068C20-F43D-4293-8109-C20B194E24AA}"/>
              </a:ext>
            </a:extLst>
          </p:cNvPr>
          <p:cNvSpPr txBox="1"/>
          <p:nvPr/>
        </p:nvSpPr>
        <p:spPr>
          <a:xfrm>
            <a:off x="1603270" y="1413606"/>
            <a:ext cx="3989659" cy="1015663"/>
          </a:xfrm>
          <a:prstGeom prst="rect">
            <a:avLst/>
          </a:prstGeom>
          <a:noFill/>
        </p:spPr>
        <p:txBody>
          <a:bodyPr wrap="square">
            <a:spAutoFit/>
          </a:bodyPr>
          <a:lstStyle/>
          <a:p>
            <a:pPr>
              <a:lnSpc>
                <a:spcPct val="150000"/>
              </a:lnSpc>
            </a:pPr>
            <a:r>
              <a:rPr lang="zh-CN" altLang="en-US" sz="2400" dirty="0">
                <a:solidFill>
                  <a:srgbClr val="00E8BF"/>
                </a:solidFill>
                <a:latin typeface="方正小标宋简体" panose="02010601030101010101" pitchFamily="2" charset="-122"/>
                <a:ea typeface="方正小标宋简体" panose="02010601030101010101" pitchFamily="2" charset="-122"/>
              </a:rPr>
              <a:t>培训内容记录</a:t>
            </a:r>
            <a:endParaRPr lang="en-US" altLang="zh-CN" sz="2400" dirty="0">
              <a:solidFill>
                <a:srgbClr val="00E8BF"/>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00E8B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Slide Number Placeholder 1">
            <a:extLst>
              <a:ext uri="{FF2B5EF4-FFF2-40B4-BE49-F238E27FC236}">
                <a16:creationId xmlns:a16="http://schemas.microsoft.com/office/drawing/2014/main" id="{9C120591-AD1D-4ED4-9932-5972DA469D7D}"/>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12</a:t>
            </a:fld>
            <a:endParaRPr lang="en-US" altLang="zh-CN" sz="1200" dirty="0">
              <a:solidFill>
                <a:schemeClr val="bg1"/>
              </a:solidFill>
              <a:latin typeface="Bodoni MT Black" panose="02070A03080606020203" charset="0"/>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00E8BF"/>
            </a:solidFill>
            <a:prstDash val="lgDashDot"/>
            <a:round/>
            <a:headEnd type="none" w="med" len="med"/>
            <a:tailEnd type="none" w="med" len="med"/>
          </a:ln>
        </p:spPr>
      </p:cxnSp>
      <p:sp>
        <p:nvSpPr>
          <p:cNvPr id="23" name="文本框 22">
            <a:extLst>
              <a:ext uri="{FF2B5EF4-FFF2-40B4-BE49-F238E27FC236}">
                <a16:creationId xmlns:a16="http://schemas.microsoft.com/office/drawing/2014/main" id="{F7B03309-EEAE-4CAC-9372-B2E45052695F}"/>
              </a:ext>
            </a:extLst>
          </p:cNvPr>
          <p:cNvSpPr txBox="1"/>
          <p:nvPr/>
        </p:nvSpPr>
        <p:spPr>
          <a:xfrm>
            <a:off x="6535806" y="1419059"/>
            <a:ext cx="4583326" cy="1015663"/>
          </a:xfrm>
          <a:prstGeom prst="rect">
            <a:avLst/>
          </a:prstGeom>
          <a:noFill/>
        </p:spPr>
        <p:txBody>
          <a:bodyPr wrap="square">
            <a:spAutoFit/>
          </a:bodyPr>
          <a:lstStyle/>
          <a:p>
            <a:pPr>
              <a:lnSpc>
                <a:spcPct val="150000"/>
              </a:lnSpc>
            </a:pPr>
            <a:r>
              <a:rPr lang="zh-CN" altLang="en-US" sz="2400" dirty="0">
                <a:solidFill>
                  <a:srgbClr val="00E8BF"/>
                </a:solidFill>
                <a:latin typeface="方正小标宋简体" panose="02010601030101010101" pitchFamily="2" charset="-122"/>
                <a:ea typeface="方正小标宋简体" panose="02010601030101010101" pitchFamily="2" charset="-122"/>
              </a:rPr>
              <a:t>培训图片</a:t>
            </a:r>
            <a:endParaRPr lang="en-US" altLang="zh-CN" sz="2400" dirty="0">
              <a:solidFill>
                <a:srgbClr val="00E8BF"/>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此处插入，也可将图片直接插入到活动内容中</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00E8B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文本框 18">
            <a:extLst>
              <a:ext uri="{FF2B5EF4-FFF2-40B4-BE49-F238E27FC236}">
                <a16:creationId xmlns:a16="http://schemas.microsoft.com/office/drawing/2014/main" id="{3DB9213C-10BD-46C3-AF4F-3F1477ACAF04}"/>
              </a:ext>
            </a:extLst>
          </p:cNvPr>
          <p:cNvSpPr txBox="1"/>
          <p:nvPr/>
        </p:nvSpPr>
        <p:spPr>
          <a:xfrm>
            <a:off x="3832084" y="542858"/>
            <a:ext cx="4960785" cy="400110"/>
          </a:xfrm>
          <a:prstGeom prst="rect">
            <a:avLst/>
          </a:prstGeom>
          <a:noFill/>
        </p:spPr>
        <p:txBody>
          <a:bodyPr wrap="square" rtlCol="0">
            <a:spAutoFit/>
          </a:bodyPr>
          <a:lstStyle/>
          <a:p>
            <a:pPr algn="ctr"/>
            <a:r>
              <a:rPr lang="en-US" altLang="zh-CN"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Word</a:t>
            </a: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p:txBody>
      </p:sp>
      <p:sp>
        <p:nvSpPr>
          <p:cNvPr id="13" name="文本框 12">
            <a:extLst>
              <a:ext uri="{FF2B5EF4-FFF2-40B4-BE49-F238E27FC236}">
                <a16:creationId xmlns:a16="http://schemas.microsoft.com/office/drawing/2014/main" id="{A6BDB32C-C8C3-4FF1-8AB2-C873C9ECEECD}"/>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00E8BF"/>
                </a:solidFill>
                <a:latin typeface="方正小标宋简体" panose="02010601030101010101" pitchFamily="2" charset="-122"/>
                <a:ea typeface="方正小标宋简体" panose="02010601030101010101" pitchFamily="2" charset="-122"/>
              </a:rPr>
              <a:t>(</a:t>
            </a:r>
            <a:r>
              <a:rPr lang="zh-CN" altLang="en-US" sz="1800" dirty="0">
                <a:solidFill>
                  <a:srgbClr val="00E8BF"/>
                </a:solidFill>
                <a:latin typeface="方正小标宋简体" panose="02010601030101010101" pitchFamily="2" charset="-122"/>
                <a:ea typeface="方正小标宋简体" panose="02010601030101010101" pitchFamily="2" charset="-122"/>
              </a:rPr>
              <a:t>可附加页</a:t>
            </a:r>
            <a:r>
              <a:rPr lang="en-US" altLang="zh-CN" sz="1800" dirty="0">
                <a:solidFill>
                  <a:srgbClr val="00E8BF"/>
                </a:solidFill>
                <a:latin typeface="方正小标宋简体" panose="02010601030101010101" pitchFamily="2" charset="-122"/>
                <a:ea typeface="方正小标宋简体" panose="02010601030101010101" pitchFamily="2" charset="-122"/>
              </a:rPr>
              <a:t>)</a:t>
            </a:r>
            <a:endParaRPr lang="zh-CN" altLang="en-US" sz="1800" dirty="0">
              <a:solidFill>
                <a:srgbClr val="00E8BF"/>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32914882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9B3DCBE-BC43-4C7C-AFA2-235009AD7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0E8BF"/>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00E8B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Slide Number Placeholder 1">
            <a:extLst>
              <a:ext uri="{FF2B5EF4-FFF2-40B4-BE49-F238E27FC236}">
                <a16:creationId xmlns:a16="http://schemas.microsoft.com/office/drawing/2014/main" id="{9C120591-AD1D-4ED4-9932-5972DA469D7D}"/>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13</a:t>
            </a:fld>
            <a:endParaRPr lang="en-US" altLang="zh-CN" sz="1200" dirty="0">
              <a:solidFill>
                <a:schemeClr val="bg1"/>
              </a:solidFill>
              <a:latin typeface="Bodoni MT Black" panose="02070A03080606020203" charset="0"/>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00E8BF"/>
            </a:solidFill>
            <a:prstDash val="lgDashDot"/>
            <a:round/>
            <a:headEnd type="none" w="med" len="med"/>
            <a:tailEnd type="none" w="med" len="med"/>
          </a:ln>
        </p:spPr>
      </p:cxn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00E8B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文本框 18">
            <a:extLst>
              <a:ext uri="{FF2B5EF4-FFF2-40B4-BE49-F238E27FC236}">
                <a16:creationId xmlns:a16="http://schemas.microsoft.com/office/drawing/2014/main" id="{3DB9213C-10BD-46C3-AF4F-3F1477ACAF04}"/>
              </a:ext>
            </a:extLst>
          </p:cNvPr>
          <p:cNvSpPr txBox="1"/>
          <p:nvPr/>
        </p:nvSpPr>
        <p:spPr>
          <a:xfrm>
            <a:off x="3832084" y="542858"/>
            <a:ext cx="4960785" cy="400110"/>
          </a:xfrm>
          <a:prstGeom prst="rect">
            <a:avLst/>
          </a:prstGeom>
          <a:noFill/>
        </p:spPr>
        <p:txBody>
          <a:bodyPr wrap="square" rtlCol="0">
            <a:spAutoFit/>
          </a:bodyPr>
          <a:lstStyle/>
          <a:p>
            <a:pPr algn="ctr"/>
            <a:r>
              <a:rPr lang="en-US" altLang="zh-CN"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Word</a:t>
            </a: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p:txBody>
      </p:sp>
      <p:sp>
        <p:nvSpPr>
          <p:cNvPr id="13" name="文本框 12">
            <a:extLst>
              <a:ext uri="{FF2B5EF4-FFF2-40B4-BE49-F238E27FC236}">
                <a16:creationId xmlns:a16="http://schemas.microsoft.com/office/drawing/2014/main" id="{A6BDB32C-C8C3-4FF1-8AB2-C873C9ECEECD}"/>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00E8BF"/>
                </a:solidFill>
                <a:latin typeface="方正小标宋简体" panose="02010601030101010101" pitchFamily="2" charset="-122"/>
                <a:ea typeface="方正小标宋简体" panose="02010601030101010101" pitchFamily="2" charset="-122"/>
              </a:rPr>
              <a:t>(</a:t>
            </a:r>
            <a:r>
              <a:rPr lang="zh-CN" altLang="en-US" sz="1800" dirty="0">
                <a:solidFill>
                  <a:srgbClr val="00E8BF"/>
                </a:solidFill>
                <a:latin typeface="方正小标宋简体" panose="02010601030101010101" pitchFamily="2" charset="-122"/>
                <a:ea typeface="方正小标宋简体" panose="02010601030101010101" pitchFamily="2" charset="-122"/>
              </a:rPr>
              <a:t>可附加页</a:t>
            </a:r>
            <a:r>
              <a:rPr lang="en-US" altLang="zh-CN" sz="1800" dirty="0">
                <a:solidFill>
                  <a:srgbClr val="00E8BF"/>
                </a:solidFill>
                <a:latin typeface="方正小标宋简体" panose="02010601030101010101" pitchFamily="2" charset="-122"/>
                <a:ea typeface="方正小标宋简体" panose="02010601030101010101" pitchFamily="2" charset="-122"/>
              </a:rPr>
              <a:t>)</a:t>
            </a:r>
            <a:endParaRPr lang="zh-CN" altLang="en-US" sz="1800" dirty="0">
              <a:solidFill>
                <a:srgbClr val="00E8BF"/>
              </a:solidFill>
              <a:latin typeface="方正小标宋简体" panose="02010601030101010101" pitchFamily="2" charset="-122"/>
              <a:ea typeface="方正小标宋简体" panose="02010601030101010101" pitchFamily="2" charset="-122"/>
            </a:endParaRPr>
          </a:p>
        </p:txBody>
      </p:sp>
      <p:sp>
        <p:nvSpPr>
          <p:cNvPr id="14" name="文本框 13">
            <a:extLst>
              <a:ext uri="{FF2B5EF4-FFF2-40B4-BE49-F238E27FC236}">
                <a16:creationId xmlns:a16="http://schemas.microsoft.com/office/drawing/2014/main" id="{F81DD63E-FB07-4195-9A33-3D4A725DF0DD}"/>
              </a:ext>
            </a:extLst>
          </p:cNvPr>
          <p:cNvSpPr txBox="1"/>
          <p:nvPr/>
        </p:nvSpPr>
        <p:spPr>
          <a:xfrm>
            <a:off x="1603270" y="1413606"/>
            <a:ext cx="3989659" cy="1352422"/>
          </a:xfrm>
          <a:prstGeom prst="rect">
            <a:avLst/>
          </a:prstGeom>
          <a:noFill/>
        </p:spPr>
        <p:txBody>
          <a:bodyPr wrap="square">
            <a:spAutoFit/>
          </a:bodyPr>
          <a:lstStyle/>
          <a:p>
            <a:pPr>
              <a:lnSpc>
                <a:spcPct val="150000"/>
              </a:lnSpc>
            </a:pPr>
            <a:r>
              <a:rPr lang="zh-CN" altLang="en-US" sz="2400" dirty="0">
                <a:solidFill>
                  <a:srgbClr val="00E8BF"/>
                </a:solidFill>
                <a:latin typeface="方正小标宋简体" panose="02010601030101010101" pitchFamily="2" charset="-122"/>
                <a:ea typeface="方正小标宋简体" panose="02010601030101010101" pitchFamily="2" charset="-122"/>
              </a:rPr>
              <a:t>学习心得</a:t>
            </a:r>
            <a:endParaRPr lang="en-US" altLang="zh-CN" sz="2400" dirty="0">
              <a:solidFill>
                <a:srgbClr val="00E8BF"/>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此处输入，我在思想、技能等方面的收获与心得，可以加入学习前后的对比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16" name="文本框 15">
            <a:extLst>
              <a:ext uri="{FF2B5EF4-FFF2-40B4-BE49-F238E27FC236}">
                <a16:creationId xmlns:a16="http://schemas.microsoft.com/office/drawing/2014/main" id="{8238C1E7-B4BE-4D57-8F5C-DFC37B4CC216}"/>
              </a:ext>
            </a:extLst>
          </p:cNvPr>
          <p:cNvSpPr txBox="1"/>
          <p:nvPr/>
        </p:nvSpPr>
        <p:spPr>
          <a:xfrm>
            <a:off x="6535805" y="1419059"/>
            <a:ext cx="4583327" cy="3199081"/>
          </a:xfrm>
          <a:prstGeom prst="rect">
            <a:avLst/>
          </a:prstGeom>
          <a:noFill/>
        </p:spPr>
        <p:txBody>
          <a:bodyPr wrap="square">
            <a:spAutoFit/>
          </a:bodyPr>
          <a:lstStyle/>
          <a:p>
            <a:pPr>
              <a:lnSpc>
                <a:spcPct val="150000"/>
              </a:lnSpc>
            </a:pPr>
            <a:r>
              <a:rPr lang="zh-CN" altLang="en-US" sz="2400" dirty="0">
                <a:solidFill>
                  <a:srgbClr val="00E8BF"/>
                </a:solidFill>
                <a:latin typeface="方正小标宋简体" panose="02010601030101010101" pitchFamily="2" charset="-122"/>
                <a:ea typeface="方正小标宋简体" panose="02010601030101010101" pitchFamily="2" charset="-122"/>
              </a:rPr>
              <a:t>自主思考提升</a:t>
            </a:r>
            <a:endParaRPr lang="en-US" altLang="zh-CN" sz="2400" dirty="0">
              <a:solidFill>
                <a:srgbClr val="00E8BF"/>
              </a:solidFill>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0E8BF"/>
                </a:solidFill>
                <a:latin typeface="方正小标宋简体" panose="02010601030101010101" pitchFamily="2" charset="-122"/>
                <a:ea typeface="方正小标宋简体" panose="02010601030101010101" pitchFamily="2" charset="-122"/>
              </a:rPr>
              <a:t>（</a:t>
            </a:r>
            <a:r>
              <a:rPr lang="en-US" altLang="zh-CN" sz="1600" dirty="0">
                <a:solidFill>
                  <a:srgbClr val="00E8BF"/>
                </a:solidFill>
                <a:latin typeface="方正小标宋简体" panose="02010601030101010101" pitchFamily="2" charset="-122"/>
                <a:ea typeface="方正小标宋简体" panose="02010601030101010101" pitchFamily="2" charset="-122"/>
              </a:rPr>
              <a:t>1</a:t>
            </a:r>
            <a:r>
              <a:rPr lang="zh-CN" altLang="en-US" sz="1600" dirty="0">
                <a:solidFill>
                  <a:srgbClr val="00E8BF"/>
                </a:solidFill>
                <a:latin typeface="方正小标宋简体" panose="02010601030101010101" pitchFamily="2" charset="-122"/>
                <a:ea typeface="方正小标宋简体" panose="02010601030101010101" pitchFamily="2" charset="-122"/>
              </a:rPr>
              <a:t>）</a:t>
            </a:r>
            <a:r>
              <a:rPr lang="en-US" altLang="zh-CN" sz="1600" dirty="0">
                <a:solidFill>
                  <a:srgbClr val="00E8BF"/>
                </a:solidFill>
                <a:latin typeface="方正小标宋简体" panose="02010601030101010101" pitchFamily="2" charset="-122"/>
                <a:ea typeface="方正小标宋简体" panose="02010601030101010101" pitchFamily="2" charset="-122"/>
              </a:rPr>
              <a:t> </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对问题或活动我有没有其他的、更好的办法，此处输入我对问题的进一步探求思考并做出回答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0E8BF"/>
                </a:solidFill>
                <a:latin typeface="方正小标宋简体" panose="02010601030101010101" pitchFamily="2" charset="-122"/>
                <a:ea typeface="方正小标宋简体" panose="02010601030101010101" pitchFamily="2" charset="-122"/>
              </a:rPr>
              <a:t>（</a:t>
            </a:r>
            <a:r>
              <a:rPr lang="en-US" altLang="zh-CN" sz="1600" dirty="0">
                <a:solidFill>
                  <a:srgbClr val="00E8BF"/>
                </a:solidFill>
                <a:latin typeface="方正小标宋简体" panose="02010601030101010101" pitchFamily="2" charset="-122"/>
                <a:ea typeface="方正小标宋简体" panose="02010601030101010101" pitchFamily="2" charset="-122"/>
              </a:rPr>
              <a:t>2</a:t>
            </a:r>
            <a:r>
              <a:rPr lang="zh-CN" altLang="en-US" sz="1600" dirty="0">
                <a:solidFill>
                  <a:srgbClr val="00E8BF"/>
                </a:solidFill>
                <a:latin typeface="方正小标宋简体" panose="02010601030101010101" pitchFamily="2" charset="-122"/>
                <a:ea typeface="方正小标宋简体" panose="02010601030101010101" pitchFamily="2" charset="-122"/>
              </a:rPr>
              <a:t>）</a:t>
            </a:r>
            <a:endParaRPr lang="en-US" altLang="zh-CN" sz="1600" dirty="0">
              <a:solidFill>
                <a:srgbClr val="00E8BF"/>
              </a:solidFill>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0E8BF"/>
                </a:solidFill>
                <a:latin typeface="方正小标宋简体" panose="02010601030101010101" pitchFamily="2" charset="-122"/>
                <a:ea typeface="方正小标宋简体" panose="02010601030101010101" pitchFamily="2" charset="-122"/>
              </a:rPr>
              <a:t>（</a:t>
            </a:r>
            <a:r>
              <a:rPr lang="en-US" altLang="zh-CN" sz="1600" dirty="0">
                <a:solidFill>
                  <a:srgbClr val="00E8BF"/>
                </a:solidFill>
                <a:latin typeface="方正小标宋简体" panose="02010601030101010101" pitchFamily="2" charset="-122"/>
                <a:ea typeface="方正小标宋简体" panose="02010601030101010101" pitchFamily="2" charset="-122"/>
              </a:rPr>
              <a:t>3</a:t>
            </a:r>
            <a:r>
              <a:rPr lang="zh-CN" altLang="en-US" sz="1600" dirty="0">
                <a:solidFill>
                  <a:srgbClr val="00E8BF"/>
                </a:solidFill>
                <a:latin typeface="方正小标宋简体" panose="02010601030101010101" pitchFamily="2" charset="-122"/>
                <a:ea typeface="方正小标宋简体" panose="02010601030101010101" pitchFamily="2" charset="-122"/>
              </a:rPr>
              <a:t>）</a:t>
            </a:r>
            <a:endParaRPr lang="en-US" altLang="zh-CN" sz="1600" dirty="0">
              <a:solidFill>
                <a:srgbClr val="00E8BF"/>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385273305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9B3DCBE-BC43-4C7C-AFA2-235009AD7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0E8BF"/>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00E8B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Slide Number Placeholder 1">
            <a:extLst>
              <a:ext uri="{FF2B5EF4-FFF2-40B4-BE49-F238E27FC236}">
                <a16:creationId xmlns:a16="http://schemas.microsoft.com/office/drawing/2014/main" id="{9C120591-AD1D-4ED4-9932-5972DA469D7D}"/>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14</a:t>
            </a:fld>
            <a:endParaRPr lang="en-US" altLang="zh-CN" sz="1200" dirty="0">
              <a:solidFill>
                <a:schemeClr val="bg1"/>
              </a:solidFill>
              <a:latin typeface="Bodoni MT Black" panose="02070A03080606020203" charset="0"/>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00E8BF"/>
            </a:solidFill>
            <a:prstDash val="lgDashDot"/>
            <a:round/>
            <a:headEnd type="none" w="med" len="med"/>
            <a:tailEnd type="none" w="med" len="med"/>
          </a:ln>
        </p:spPr>
      </p:cxn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00E8B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文本框 18">
            <a:extLst>
              <a:ext uri="{FF2B5EF4-FFF2-40B4-BE49-F238E27FC236}">
                <a16:creationId xmlns:a16="http://schemas.microsoft.com/office/drawing/2014/main" id="{3DB9213C-10BD-46C3-AF4F-3F1477ACAF04}"/>
              </a:ext>
            </a:extLst>
          </p:cNvPr>
          <p:cNvSpPr txBox="1"/>
          <p:nvPr/>
        </p:nvSpPr>
        <p:spPr>
          <a:xfrm>
            <a:off x="3832084" y="542858"/>
            <a:ext cx="4960785" cy="400110"/>
          </a:xfrm>
          <a:prstGeom prst="rect">
            <a:avLst/>
          </a:prstGeom>
          <a:noFill/>
        </p:spPr>
        <p:txBody>
          <a:bodyPr wrap="square" rtlCol="0">
            <a:spAutoFit/>
          </a:bodyPr>
          <a:lstStyle/>
          <a:p>
            <a:pPr algn="ctr"/>
            <a:r>
              <a:rPr lang="en-US" altLang="zh-CN"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Word</a:t>
            </a: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p:txBody>
      </p:sp>
      <p:sp>
        <p:nvSpPr>
          <p:cNvPr id="13" name="文本框 12">
            <a:extLst>
              <a:ext uri="{FF2B5EF4-FFF2-40B4-BE49-F238E27FC236}">
                <a16:creationId xmlns:a16="http://schemas.microsoft.com/office/drawing/2014/main" id="{A6BDB32C-C8C3-4FF1-8AB2-C873C9ECEECD}"/>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00E8BF"/>
                </a:solidFill>
                <a:latin typeface="方正小标宋简体" panose="02010601030101010101" pitchFamily="2" charset="-122"/>
                <a:ea typeface="方正小标宋简体" panose="02010601030101010101" pitchFamily="2" charset="-122"/>
              </a:rPr>
              <a:t>(</a:t>
            </a:r>
            <a:r>
              <a:rPr lang="zh-CN" altLang="en-US" sz="1800" dirty="0">
                <a:solidFill>
                  <a:srgbClr val="00E8BF"/>
                </a:solidFill>
                <a:latin typeface="方正小标宋简体" panose="02010601030101010101" pitchFamily="2" charset="-122"/>
                <a:ea typeface="方正小标宋简体" panose="02010601030101010101" pitchFamily="2" charset="-122"/>
              </a:rPr>
              <a:t>可附加页</a:t>
            </a:r>
            <a:r>
              <a:rPr lang="en-US" altLang="zh-CN" sz="1800" dirty="0">
                <a:solidFill>
                  <a:srgbClr val="00E8BF"/>
                </a:solidFill>
                <a:latin typeface="方正小标宋简体" panose="02010601030101010101" pitchFamily="2" charset="-122"/>
                <a:ea typeface="方正小标宋简体" panose="02010601030101010101" pitchFamily="2" charset="-122"/>
              </a:rPr>
              <a:t>)</a:t>
            </a:r>
            <a:endParaRPr lang="zh-CN" altLang="en-US" sz="1800" dirty="0">
              <a:solidFill>
                <a:srgbClr val="00E8BF"/>
              </a:solidFill>
              <a:latin typeface="方正小标宋简体" panose="02010601030101010101" pitchFamily="2" charset="-122"/>
              <a:ea typeface="方正小标宋简体" panose="02010601030101010101" pitchFamily="2" charset="-122"/>
            </a:endParaRPr>
          </a:p>
        </p:txBody>
      </p:sp>
      <p:sp>
        <p:nvSpPr>
          <p:cNvPr id="14" name="文本框 13">
            <a:extLst>
              <a:ext uri="{FF2B5EF4-FFF2-40B4-BE49-F238E27FC236}">
                <a16:creationId xmlns:a16="http://schemas.microsoft.com/office/drawing/2014/main" id="{F81DD63E-FB07-4195-9A33-3D4A725DF0DD}"/>
              </a:ext>
            </a:extLst>
          </p:cNvPr>
          <p:cNvSpPr txBox="1"/>
          <p:nvPr/>
        </p:nvSpPr>
        <p:spPr>
          <a:xfrm>
            <a:off x="1603270" y="1413606"/>
            <a:ext cx="3989659" cy="1352422"/>
          </a:xfrm>
          <a:prstGeom prst="rect">
            <a:avLst/>
          </a:prstGeom>
          <a:noFill/>
        </p:spPr>
        <p:txBody>
          <a:bodyPr wrap="square">
            <a:spAutoFit/>
          </a:bodyPr>
          <a:lstStyle/>
          <a:p>
            <a:pPr>
              <a:lnSpc>
                <a:spcPct val="150000"/>
              </a:lnSpc>
            </a:pPr>
            <a:r>
              <a:rPr lang="zh-CN" altLang="en-US" sz="2400" dirty="0">
                <a:solidFill>
                  <a:srgbClr val="00E8BF"/>
                </a:solidFill>
                <a:latin typeface="方正小标宋简体" panose="02010601030101010101" pitchFamily="2" charset="-122"/>
                <a:ea typeface="方正小标宋简体" panose="02010601030101010101" pitchFamily="2" charset="-122"/>
              </a:rPr>
              <a:t>学习心得</a:t>
            </a:r>
            <a:endParaRPr lang="en-US" altLang="zh-CN" sz="2400" dirty="0">
              <a:solidFill>
                <a:srgbClr val="00E8BF"/>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此处输入，我在思想、技能等方面的收获与心得，可以加入学习前后的对比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18" name="文本框 17">
            <a:extLst>
              <a:ext uri="{FF2B5EF4-FFF2-40B4-BE49-F238E27FC236}">
                <a16:creationId xmlns:a16="http://schemas.microsoft.com/office/drawing/2014/main" id="{876F5558-972F-4896-9CA3-2471A61FE7CB}"/>
              </a:ext>
            </a:extLst>
          </p:cNvPr>
          <p:cNvSpPr txBox="1"/>
          <p:nvPr/>
        </p:nvSpPr>
        <p:spPr>
          <a:xfrm>
            <a:off x="6535805" y="1419059"/>
            <a:ext cx="4583327" cy="3199081"/>
          </a:xfrm>
          <a:prstGeom prst="rect">
            <a:avLst/>
          </a:prstGeom>
          <a:noFill/>
        </p:spPr>
        <p:txBody>
          <a:bodyPr wrap="square">
            <a:spAutoFit/>
          </a:bodyPr>
          <a:lstStyle/>
          <a:p>
            <a:pPr>
              <a:lnSpc>
                <a:spcPct val="150000"/>
              </a:lnSpc>
            </a:pPr>
            <a:r>
              <a:rPr lang="zh-CN" altLang="en-US" sz="2400" dirty="0">
                <a:solidFill>
                  <a:srgbClr val="00E8BF"/>
                </a:solidFill>
                <a:latin typeface="方正小标宋简体" panose="02010601030101010101" pitchFamily="2" charset="-122"/>
                <a:ea typeface="方正小标宋简体" panose="02010601030101010101" pitchFamily="2" charset="-122"/>
              </a:rPr>
              <a:t>协作思考提升</a:t>
            </a:r>
            <a:endParaRPr lang="en-US" altLang="zh-CN" sz="2400" dirty="0">
              <a:solidFill>
                <a:srgbClr val="00E8BF"/>
              </a:solidFill>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0E8BF"/>
                </a:solidFill>
                <a:latin typeface="方正小标宋简体" panose="02010601030101010101" pitchFamily="2" charset="-122"/>
                <a:ea typeface="方正小标宋简体" panose="02010601030101010101" pitchFamily="2" charset="-122"/>
              </a:rPr>
              <a:t>（</a:t>
            </a:r>
            <a:r>
              <a:rPr lang="en-US" altLang="zh-CN" sz="1600" dirty="0">
                <a:solidFill>
                  <a:srgbClr val="00E8BF"/>
                </a:solidFill>
                <a:latin typeface="方正小标宋简体" panose="02010601030101010101" pitchFamily="2" charset="-122"/>
                <a:ea typeface="方正小标宋简体" panose="02010601030101010101" pitchFamily="2" charset="-122"/>
              </a:rPr>
              <a:t>1</a:t>
            </a:r>
            <a:r>
              <a:rPr lang="zh-CN" altLang="en-US" sz="1600" dirty="0">
                <a:solidFill>
                  <a:srgbClr val="00E8BF"/>
                </a:solidFill>
                <a:latin typeface="方正小标宋简体" panose="02010601030101010101" pitchFamily="2" charset="-122"/>
                <a:ea typeface="方正小标宋简体" panose="02010601030101010101" pitchFamily="2" charset="-122"/>
              </a:rPr>
              <a:t>）</a:t>
            </a:r>
            <a:r>
              <a:rPr lang="en-US" altLang="zh-CN" sz="1600" dirty="0">
                <a:solidFill>
                  <a:srgbClr val="00E8BF"/>
                </a:solidFill>
                <a:latin typeface="方正小标宋简体" panose="02010601030101010101" pitchFamily="2" charset="-122"/>
                <a:ea typeface="方正小标宋简体" panose="02010601030101010101" pitchFamily="2" charset="-122"/>
              </a:rPr>
              <a:t> </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通过与其他小伙伴的学习对比、交流，此处输入我（们）对问题和活动的不同解法和看法、进一步探求思考等</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0E8BF"/>
                </a:solidFill>
                <a:latin typeface="方正小标宋简体" panose="02010601030101010101" pitchFamily="2" charset="-122"/>
                <a:ea typeface="方正小标宋简体" panose="02010601030101010101" pitchFamily="2" charset="-122"/>
              </a:rPr>
              <a:t>（</a:t>
            </a:r>
            <a:r>
              <a:rPr lang="en-US" altLang="zh-CN" sz="1600" dirty="0">
                <a:solidFill>
                  <a:srgbClr val="00E8BF"/>
                </a:solidFill>
                <a:latin typeface="方正小标宋简体" panose="02010601030101010101" pitchFamily="2" charset="-122"/>
                <a:ea typeface="方正小标宋简体" panose="02010601030101010101" pitchFamily="2" charset="-122"/>
              </a:rPr>
              <a:t>2</a:t>
            </a:r>
            <a:r>
              <a:rPr lang="zh-CN" altLang="en-US" sz="1600" dirty="0">
                <a:solidFill>
                  <a:srgbClr val="00E8BF"/>
                </a:solidFill>
                <a:latin typeface="方正小标宋简体" panose="02010601030101010101" pitchFamily="2" charset="-122"/>
                <a:ea typeface="方正小标宋简体" panose="02010601030101010101" pitchFamily="2" charset="-122"/>
              </a:rPr>
              <a:t>）</a:t>
            </a:r>
            <a:endParaRPr lang="en-US" altLang="zh-CN" sz="1600" dirty="0">
              <a:solidFill>
                <a:srgbClr val="00E8BF"/>
              </a:solidFill>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0E8BF"/>
                </a:solidFill>
                <a:latin typeface="方正小标宋简体" panose="02010601030101010101" pitchFamily="2" charset="-122"/>
                <a:ea typeface="方正小标宋简体" panose="02010601030101010101" pitchFamily="2" charset="-122"/>
              </a:rPr>
              <a:t>（</a:t>
            </a:r>
            <a:r>
              <a:rPr lang="en-US" altLang="zh-CN" sz="1600" dirty="0">
                <a:solidFill>
                  <a:srgbClr val="00E8BF"/>
                </a:solidFill>
                <a:latin typeface="方正小标宋简体" panose="02010601030101010101" pitchFamily="2" charset="-122"/>
                <a:ea typeface="方正小标宋简体" panose="02010601030101010101" pitchFamily="2" charset="-122"/>
              </a:rPr>
              <a:t>3</a:t>
            </a:r>
            <a:r>
              <a:rPr lang="zh-CN" altLang="en-US" sz="1600" dirty="0">
                <a:solidFill>
                  <a:srgbClr val="00E8BF"/>
                </a:solidFill>
                <a:latin typeface="方正小标宋简体" panose="02010601030101010101" pitchFamily="2" charset="-122"/>
                <a:ea typeface="方正小标宋简体" panose="02010601030101010101" pitchFamily="2" charset="-122"/>
              </a:rPr>
              <a:t>）</a:t>
            </a:r>
            <a:endParaRPr lang="en-US" altLang="zh-CN" sz="1600" dirty="0">
              <a:solidFill>
                <a:srgbClr val="00E8BF"/>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341934968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7D7723F-3D24-48BE-8599-90C2A51EB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 name="免费的模板下载：www.ainippt.com_5"/>
          <p:cNvSpPr txBox="1"/>
          <p:nvPr/>
        </p:nvSpPr>
        <p:spPr>
          <a:xfrm>
            <a:off x="4561268" y="3494769"/>
            <a:ext cx="3278462" cy="1569660"/>
          </a:xfrm>
          <a:prstGeom prst="rect">
            <a:avLst/>
          </a:prstGeom>
          <a:noFill/>
        </p:spPr>
        <p:txBody>
          <a:bodyPr wrap="none" rtlCol="0">
            <a:spAutoFit/>
          </a:bodyPr>
          <a:lstStyle/>
          <a:p>
            <a:pPr algn="ctr">
              <a:defRPr/>
            </a:pPr>
            <a:r>
              <a:rPr lang="zh-CN" altLang="en-US" sz="4800" b="1" dirty="0">
                <a:solidFill>
                  <a:srgbClr val="09BB00"/>
                </a:solidFill>
                <a:latin typeface="方正小标宋简体" panose="02010601030101010101" pitchFamily="2" charset="-122"/>
                <a:ea typeface="方正小标宋简体" panose="02010601030101010101" pitchFamily="2" charset="-122"/>
              </a:rPr>
              <a:t>培训专题三</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1" i="0" u="none" strike="noStrike" kern="1200" cap="none" spc="0" normalizeH="0" baseline="0" noProof="0" dirty="0">
              <a:ln>
                <a:noFill/>
              </a:ln>
              <a:solidFill>
                <a:srgbClr val="C00000"/>
              </a:solidFill>
              <a:effectLst/>
              <a:uLnTx/>
              <a:uFillTx/>
              <a:latin typeface="方正小标宋简体" panose="02010601030101010101" pitchFamily="2" charset="-122"/>
              <a:ea typeface="方正小标宋简体" panose="02010601030101010101" pitchFamily="2" charset="-122"/>
            </a:endParaRPr>
          </a:p>
        </p:txBody>
      </p:sp>
      <p:sp>
        <p:nvSpPr>
          <p:cNvPr id="2" name="文本框 1"/>
          <p:cNvSpPr txBox="1"/>
          <p:nvPr/>
        </p:nvSpPr>
        <p:spPr>
          <a:xfrm>
            <a:off x="2483845" y="4469601"/>
            <a:ext cx="7433310" cy="892552"/>
          </a:xfrm>
          <a:prstGeom prst="rect">
            <a:avLst/>
          </a:prstGeom>
          <a:noFill/>
        </p:spPr>
        <p:txBody>
          <a:bodyPr wrap="square" rtlCol="0">
            <a:spAutoFit/>
          </a:bodyPr>
          <a:lstStyle/>
          <a:p>
            <a:pPr algn="ctr"/>
            <a:r>
              <a:rPr lang="en-US" altLang="zh-CN" sz="28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Excel</a:t>
            </a:r>
            <a:r>
              <a:rPr lang="zh-CN" altLang="en-US" sz="28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endParaRPr lang="en-US" altLang="zh-CN" sz="28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endParaRPr>
          </a:p>
          <a:p>
            <a:pPr algn="ctr"/>
            <a:r>
              <a:rPr lang="en-US" altLang="zh-CN" sz="24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a:t>
            </a:r>
            <a:r>
              <a:rPr lang="zh-CN" altLang="en-US" sz="24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科学办公，用好表格”</a:t>
            </a:r>
            <a:endParaRPr lang="en-US" altLang="zh-CN" sz="24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endParaRPr>
          </a:p>
        </p:txBody>
      </p:sp>
      <p:pic>
        <p:nvPicPr>
          <p:cNvPr id="10" name="图片 9">
            <a:extLst>
              <a:ext uri="{FF2B5EF4-FFF2-40B4-BE49-F238E27FC236}">
                <a16:creationId xmlns:a16="http://schemas.microsoft.com/office/drawing/2014/main" id="{D8DD20B9-11C3-4337-B4B8-EF402C1268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2099" y="1013096"/>
            <a:ext cx="1225227" cy="1242424"/>
          </a:xfrm>
          <a:prstGeom prst="rect">
            <a:avLst/>
          </a:prstGeom>
        </p:spPr>
      </p:pic>
      <p:cxnSp>
        <p:nvCxnSpPr>
          <p:cNvPr id="6" name="直接连接符 5">
            <a:extLst>
              <a:ext uri="{FF2B5EF4-FFF2-40B4-BE49-F238E27FC236}">
                <a16:creationId xmlns:a16="http://schemas.microsoft.com/office/drawing/2014/main" id="{A87FEB82-EA7A-48A3-A7CB-FEBCEC1E9247}"/>
              </a:ext>
            </a:extLst>
          </p:cNvPr>
          <p:cNvCxnSpPr>
            <a:cxnSpLocks/>
          </p:cNvCxnSpPr>
          <p:nvPr/>
        </p:nvCxnSpPr>
        <p:spPr bwMode="auto">
          <a:xfrm>
            <a:off x="3089429" y="4325766"/>
            <a:ext cx="6347534" cy="0"/>
          </a:xfrm>
          <a:prstGeom prst="line">
            <a:avLst/>
          </a:prstGeom>
          <a:solidFill>
            <a:schemeClr val="accent1"/>
          </a:solidFill>
          <a:ln w="38100" cap="flat" cmpd="sng" algn="ctr">
            <a:solidFill>
              <a:srgbClr val="09BB00"/>
            </a:solidFill>
            <a:prstDash val="solid"/>
            <a:round/>
            <a:headEnd type="none" w="med" len="med"/>
            <a:tailEnd type="none" w="med" len="med"/>
          </a:ln>
        </p:spPr>
      </p:cxnSp>
      <p:pic>
        <p:nvPicPr>
          <p:cNvPr id="11" name="图片 10">
            <a:extLst>
              <a:ext uri="{FF2B5EF4-FFF2-40B4-BE49-F238E27FC236}">
                <a16:creationId xmlns:a16="http://schemas.microsoft.com/office/drawing/2014/main" id="{597DA9EA-3CD7-4653-94EF-5DF82802A5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267" y="3048245"/>
            <a:ext cx="2209551" cy="2212537"/>
          </a:xfrm>
          <a:prstGeom prst="rect">
            <a:avLst/>
          </a:prstGeom>
        </p:spPr>
      </p:pic>
    </p:spTree>
    <p:extLst>
      <p:ext uri="{BB962C8B-B14F-4D97-AF65-F5344CB8AC3E}">
        <p14:creationId xmlns:p14="http://schemas.microsoft.com/office/powerpoint/2010/main" val="243932799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D4A0168-10EB-4BFC-9B3D-86117FD1D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9BB00"/>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8" name="文本框 17">
            <a:extLst>
              <a:ext uri="{FF2B5EF4-FFF2-40B4-BE49-F238E27FC236}">
                <a16:creationId xmlns:a16="http://schemas.microsoft.com/office/drawing/2014/main" id="{27068C20-F43D-4293-8109-C20B194E24AA}"/>
              </a:ext>
            </a:extLst>
          </p:cNvPr>
          <p:cNvSpPr txBox="1"/>
          <p:nvPr/>
        </p:nvSpPr>
        <p:spPr>
          <a:xfrm>
            <a:off x="1603270" y="1413606"/>
            <a:ext cx="3989659" cy="1015663"/>
          </a:xfrm>
          <a:prstGeom prst="rect">
            <a:avLst/>
          </a:prstGeom>
          <a:noFill/>
        </p:spPr>
        <p:txBody>
          <a:bodyPr wrap="square">
            <a:spAutoFit/>
          </a:bodyPr>
          <a:lstStyle/>
          <a:p>
            <a:pPr>
              <a:lnSpc>
                <a:spcPct val="150000"/>
              </a:lnSpc>
            </a:pPr>
            <a:r>
              <a:rPr lang="zh-CN" altLang="en-US" sz="2400" dirty="0">
                <a:solidFill>
                  <a:srgbClr val="09BB00"/>
                </a:solidFill>
                <a:latin typeface="方正小标宋简体" panose="02010601030101010101" pitchFamily="2" charset="-122"/>
                <a:ea typeface="方正小标宋简体" panose="02010601030101010101" pitchFamily="2" charset="-122"/>
              </a:rPr>
              <a:t>培训内容记录</a:t>
            </a:r>
            <a:endParaRPr lang="en-US" altLang="zh-CN" sz="2400" dirty="0">
              <a:solidFill>
                <a:srgbClr val="09BB00"/>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09BB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09BB00"/>
            </a:solidFill>
            <a:prstDash val="lgDashDot"/>
            <a:round/>
            <a:headEnd type="none" w="med" len="med"/>
            <a:tailEnd type="none" w="med" len="med"/>
          </a:ln>
        </p:spPr>
      </p:cxnSp>
      <p:sp>
        <p:nvSpPr>
          <p:cNvPr id="23" name="文本框 22">
            <a:extLst>
              <a:ext uri="{FF2B5EF4-FFF2-40B4-BE49-F238E27FC236}">
                <a16:creationId xmlns:a16="http://schemas.microsoft.com/office/drawing/2014/main" id="{F7B03309-EEAE-4CAC-9372-B2E45052695F}"/>
              </a:ext>
            </a:extLst>
          </p:cNvPr>
          <p:cNvSpPr txBox="1"/>
          <p:nvPr/>
        </p:nvSpPr>
        <p:spPr>
          <a:xfrm>
            <a:off x="6535806" y="1419059"/>
            <a:ext cx="4583326" cy="1015663"/>
          </a:xfrm>
          <a:prstGeom prst="rect">
            <a:avLst/>
          </a:prstGeom>
          <a:noFill/>
        </p:spPr>
        <p:txBody>
          <a:bodyPr wrap="square">
            <a:spAutoFit/>
          </a:bodyPr>
          <a:lstStyle/>
          <a:p>
            <a:pPr>
              <a:lnSpc>
                <a:spcPct val="150000"/>
              </a:lnSpc>
            </a:pPr>
            <a:r>
              <a:rPr lang="zh-CN" altLang="en-US" sz="2400" dirty="0">
                <a:solidFill>
                  <a:srgbClr val="09BB00"/>
                </a:solidFill>
                <a:latin typeface="方正小标宋简体" panose="02010601030101010101" pitchFamily="2" charset="-122"/>
                <a:ea typeface="方正小标宋简体" panose="02010601030101010101" pitchFamily="2" charset="-122"/>
              </a:rPr>
              <a:t>培训图片</a:t>
            </a:r>
            <a:endParaRPr lang="en-US" altLang="zh-CN" sz="2400" dirty="0">
              <a:solidFill>
                <a:srgbClr val="09BB00"/>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此处插入，也可将图片直接插入到活动内容中</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09BB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Arial" panose="020B0604020202020204" pitchFamily="34" charset="0"/>
              <a:ea typeface="宋体" panose="02010600030101010101" pitchFamily="2" charset="-122"/>
            </a:endParaRPr>
          </a:p>
        </p:txBody>
      </p:sp>
      <p:sp>
        <p:nvSpPr>
          <p:cNvPr id="22" name="文本框 21">
            <a:extLst>
              <a:ext uri="{FF2B5EF4-FFF2-40B4-BE49-F238E27FC236}">
                <a16:creationId xmlns:a16="http://schemas.microsoft.com/office/drawing/2014/main" id="{351F56CE-85B5-4638-BFDC-502A1C73C1F2}"/>
              </a:ext>
            </a:extLst>
          </p:cNvPr>
          <p:cNvSpPr txBox="1"/>
          <p:nvPr/>
        </p:nvSpPr>
        <p:spPr>
          <a:xfrm>
            <a:off x="3832084" y="542858"/>
            <a:ext cx="4960785" cy="400110"/>
          </a:xfrm>
          <a:prstGeom prst="rect">
            <a:avLst/>
          </a:prstGeom>
          <a:noFill/>
        </p:spPr>
        <p:txBody>
          <a:bodyPr wrap="square" rtlCol="0">
            <a:spAutoFit/>
          </a:bodyPr>
          <a:lstStyle/>
          <a:p>
            <a:pPr algn="ctr"/>
            <a:r>
              <a:rPr lang="en-US" altLang="zh-CN"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Excel</a:t>
            </a: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p:txBody>
      </p:sp>
      <p:sp>
        <p:nvSpPr>
          <p:cNvPr id="25" name="Slide Number Placeholder 1">
            <a:extLst>
              <a:ext uri="{FF2B5EF4-FFF2-40B4-BE49-F238E27FC236}">
                <a16:creationId xmlns:a16="http://schemas.microsoft.com/office/drawing/2014/main" id="{A2299A58-B535-41BF-9C48-7EDDED7C5A47}"/>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16</a:t>
            </a:fld>
            <a:endParaRPr lang="en-US" altLang="zh-CN" sz="1200" dirty="0">
              <a:solidFill>
                <a:schemeClr val="bg1"/>
              </a:solidFill>
              <a:latin typeface="Bodoni MT Black" panose="02070A03080606020203" charset="0"/>
            </a:endParaRPr>
          </a:p>
        </p:txBody>
      </p:sp>
    </p:spTree>
    <p:extLst>
      <p:ext uri="{BB962C8B-B14F-4D97-AF65-F5344CB8AC3E}">
        <p14:creationId xmlns:p14="http://schemas.microsoft.com/office/powerpoint/2010/main" val="20473642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D4A0168-10EB-4BFC-9B3D-86117FD1D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9BB00"/>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8" name="文本框 17">
            <a:extLst>
              <a:ext uri="{FF2B5EF4-FFF2-40B4-BE49-F238E27FC236}">
                <a16:creationId xmlns:a16="http://schemas.microsoft.com/office/drawing/2014/main" id="{27068C20-F43D-4293-8109-C20B194E24AA}"/>
              </a:ext>
            </a:extLst>
          </p:cNvPr>
          <p:cNvSpPr txBox="1"/>
          <p:nvPr/>
        </p:nvSpPr>
        <p:spPr>
          <a:xfrm>
            <a:off x="1603270" y="1413606"/>
            <a:ext cx="3989659" cy="1015663"/>
          </a:xfrm>
          <a:prstGeom prst="rect">
            <a:avLst/>
          </a:prstGeom>
          <a:noFill/>
        </p:spPr>
        <p:txBody>
          <a:bodyPr wrap="square">
            <a:spAutoFit/>
          </a:bodyPr>
          <a:lstStyle/>
          <a:p>
            <a:pPr>
              <a:lnSpc>
                <a:spcPct val="150000"/>
              </a:lnSpc>
            </a:pPr>
            <a:r>
              <a:rPr lang="zh-CN" altLang="en-US" sz="2400" dirty="0">
                <a:solidFill>
                  <a:srgbClr val="09BB00"/>
                </a:solidFill>
                <a:latin typeface="方正小标宋简体" panose="02010601030101010101" pitchFamily="2" charset="-122"/>
                <a:ea typeface="方正小标宋简体" panose="02010601030101010101" pitchFamily="2" charset="-122"/>
              </a:rPr>
              <a:t>培训内容记录</a:t>
            </a:r>
            <a:endParaRPr lang="en-US" altLang="zh-CN" sz="2400" dirty="0">
              <a:solidFill>
                <a:srgbClr val="09BB00"/>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09BB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09BB00"/>
            </a:solidFill>
            <a:prstDash val="lgDashDot"/>
            <a:round/>
            <a:headEnd type="none" w="med" len="med"/>
            <a:tailEnd type="none" w="med" len="med"/>
          </a:ln>
        </p:spPr>
      </p:cxnSp>
      <p:sp>
        <p:nvSpPr>
          <p:cNvPr id="23" name="文本框 22">
            <a:extLst>
              <a:ext uri="{FF2B5EF4-FFF2-40B4-BE49-F238E27FC236}">
                <a16:creationId xmlns:a16="http://schemas.microsoft.com/office/drawing/2014/main" id="{F7B03309-EEAE-4CAC-9372-B2E45052695F}"/>
              </a:ext>
            </a:extLst>
          </p:cNvPr>
          <p:cNvSpPr txBox="1"/>
          <p:nvPr/>
        </p:nvSpPr>
        <p:spPr>
          <a:xfrm>
            <a:off x="6535806" y="1419059"/>
            <a:ext cx="4583326" cy="1015663"/>
          </a:xfrm>
          <a:prstGeom prst="rect">
            <a:avLst/>
          </a:prstGeom>
          <a:noFill/>
        </p:spPr>
        <p:txBody>
          <a:bodyPr wrap="square">
            <a:spAutoFit/>
          </a:bodyPr>
          <a:lstStyle/>
          <a:p>
            <a:pPr>
              <a:lnSpc>
                <a:spcPct val="150000"/>
              </a:lnSpc>
            </a:pPr>
            <a:r>
              <a:rPr lang="zh-CN" altLang="en-US" sz="2400" dirty="0">
                <a:solidFill>
                  <a:srgbClr val="09BB00"/>
                </a:solidFill>
                <a:latin typeface="方正小标宋简体" panose="02010601030101010101" pitchFamily="2" charset="-122"/>
                <a:ea typeface="方正小标宋简体" panose="02010601030101010101" pitchFamily="2" charset="-122"/>
              </a:rPr>
              <a:t>培训图片</a:t>
            </a:r>
            <a:endParaRPr lang="en-US" altLang="zh-CN" sz="2400" dirty="0">
              <a:solidFill>
                <a:srgbClr val="09BB00"/>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此处插入，也可将图片直接插入到活动内容中</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09BB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Arial" panose="020B0604020202020204" pitchFamily="34" charset="0"/>
              <a:ea typeface="宋体" panose="02010600030101010101" pitchFamily="2" charset="-122"/>
            </a:endParaRPr>
          </a:p>
        </p:txBody>
      </p:sp>
      <p:sp>
        <p:nvSpPr>
          <p:cNvPr id="22" name="文本框 21">
            <a:extLst>
              <a:ext uri="{FF2B5EF4-FFF2-40B4-BE49-F238E27FC236}">
                <a16:creationId xmlns:a16="http://schemas.microsoft.com/office/drawing/2014/main" id="{351F56CE-85B5-4638-BFDC-502A1C73C1F2}"/>
              </a:ext>
            </a:extLst>
          </p:cNvPr>
          <p:cNvSpPr txBox="1"/>
          <p:nvPr/>
        </p:nvSpPr>
        <p:spPr>
          <a:xfrm>
            <a:off x="3832084" y="542858"/>
            <a:ext cx="4960785" cy="400110"/>
          </a:xfrm>
          <a:prstGeom prst="rect">
            <a:avLst/>
          </a:prstGeom>
          <a:noFill/>
        </p:spPr>
        <p:txBody>
          <a:bodyPr wrap="square" rtlCol="0">
            <a:spAutoFit/>
          </a:bodyPr>
          <a:lstStyle/>
          <a:p>
            <a:pPr algn="ctr"/>
            <a:r>
              <a:rPr lang="en-US" altLang="zh-CN"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Excel</a:t>
            </a: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p:txBody>
      </p:sp>
      <p:sp>
        <p:nvSpPr>
          <p:cNvPr id="25" name="Slide Number Placeholder 1">
            <a:extLst>
              <a:ext uri="{FF2B5EF4-FFF2-40B4-BE49-F238E27FC236}">
                <a16:creationId xmlns:a16="http://schemas.microsoft.com/office/drawing/2014/main" id="{A2299A58-B535-41BF-9C48-7EDDED7C5A47}"/>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17</a:t>
            </a:fld>
            <a:endParaRPr lang="en-US" altLang="zh-CN" sz="1200" dirty="0">
              <a:solidFill>
                <a:schemeClr val="bg1"/>
              </a:solidFill>
              <a:latin typeface="Bodoni MT Black" panose="02070A03080606020203" charset="0"/>
            </a:endParaRPr>
          </a:p>
        </p:txBody>
      </p:sp>
      <p:sp>
        <p:nvSpPr>
          <p:cNvPr id="13" name="文本框 12">
            <a:extLst>
              <a:ext uri="{FF2B5EF4-FFF2-40B4-BE49-F238E27FC236}">
                <a16:creationId xmlns:a16="http://schemas.microsoft.com/office/drawing/2014/main" id="{368D7178-062E-4B55-BA7F-CB8630F65C92}"/>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09BB00"/>
                </a:solidFill>
                <a:latin typeface="方正小标宋简体" panose="02010601030101010101" pitchFamily="2" charset="-122"/>
                <a:ea typeface="方正小标宋简体" panose="02010601030101010101" pitchFamily="2" charset="-122"/>
              </a:rPr>
              <a:t>(</a:t>
            </a:r>
            <a:r>
              <a:rPr lang="zh-CN" altLang="en-US" sz="1800" dirty="0">
                <a:solidFill>
                  <a:srgbClr val="09BB00"/>
                </a:solidFill>
                <a:latin typeface="方正小标宋简体" panose="02010601030101010101" pitchFamily="2" charset="-122"/>
                <a:ea typeface="方正小标宋简体" panose="02010601030101010101" pitchFamily="2" charset="-122"/>
              </a:rPr>
              <a:t>可附加页</a:t>
            </a:r>
            <a:r>
              <a:rPr lang="en-US" altLang="zh-CN" sz="1800" dirty="0">
                <a:solidFill>
                  <a:srgbClr val="09BB00"/>
                </a:solidFill>
                <a:latin typeface="方正小标宋简体" panose="02010601030101010101" pitchFamily="2" charset="-122"/>
                <a:ea typeface="方正小标宋简体" panose="02010601030101010101" pitchFamily="2" charset="-122"/>
              </a:rPr>
              <a:t>)</a:t>
            </a:r>
            <a:endParaRPr lang="zh-CN" altLang="en-US" sz="1800" dirty="0">
              <a:solidFill>
                <a:srgbClr val="09BB00"/>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326424586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D4A0168-10EB-4BFC-9B3D-86117FD1D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9BB00"/>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09BB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09BB00"/>
            </a:solidFill>
            <a:prstDash val="lgDashDot"/>
            <a:round/>
            <a:headEnd type="none" w="med" len="med"/>
            <a:tailEnd type="none" w="med" len="med"/>
          </a:ln>
        </p:spPr>
      </p:cxn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09BB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Arial" panose="020B0604020202020204" pitchFamily="34" charset="0"/>
              <a:ea typeface="宋体" panose="02010600030101010101" pitchFamily="2" charset="-122"/>
            </a:endParaRPr>
          </a:p>
        </p:txBody>
      </p:sp>
      <p:sp>
        <p:nvSpPr>
          <p:cNvPr id="22" name="文本框 21">
            <a:extLst>
              <a:ext uri="{FF2B5EF4-FFF2-40B4-BE49-F238E27FC236}">
                <a16:creationId xmlns:a16="http://schemas.microsoft.com/office/drawing/2014/main" id="{351F56CE-85B5-4638-BFDC-502A1C73C1F2}"/>
              </a:ext>
            </a:extLst>
          </p:cNvPr>
          <p:cNvSpPr txBox="1"/>
          <p:nvPr/>
        </p:nvSpPr>
        <p:spPr>
          <a:xfrm>
            <a:off x="3832084" y="542858"/>
            <a:ext cx="4960785" cy="400110"/>
          </a:xfrm>
          <a:prstGeom prst="rect">
            <a:avLst/>
          </a:prstGeom>
          <a:noFill/>
        </p:spPr>
        <p:txBody>
          <a:bodyPr wrap="square" rtlCol="0">
            <a:spAutoFit/>
          </a:bodyPr>
          <a:lstStyle/>
          <a:p>
            <a:pPr algn="ctr"/>
            <a:r>
              <a:rPr lang="en-US" altLang="zh-CN"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Excel</a:t>
            </a: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p:txBody>
      </p:sp>
      <p:sp>
        <p:nvSpPr>
          <p:cNvPr id="25" name="Slide Number Placeholder 1">
            <a:extLst>
              <a:ext uri="{FF2B5EF4-FFF2-40B4-BE49-F238E27FC236}">
                <a16:creationId xmlns:a16="http://schemas.microsoft.com/office/drawing/2014/main" id="{A2299A58-B535-41BF-9C48-7EDDED7C5A47}"/>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18</a:t>
            </a:fld>
            <a:endParaRPr lang="en-US" altLang="zh-CN" sz="1200" dirty="0">
              <a:solidFill>
                <a:schemeClr val="bg1"/>
              </a:solidFill>
              <a:latin typeface="Bodoni MT Black" panose="02070A03080606020203" charset="0"/>
            </a:endParaRPr>
          </a:p>
        </p:txBody>
      </p:sp>
      <p:sp>
        <p:nvSpPr>
          <p:cNvPr id="13" name="文本框 12">
            <a:extLst>
              <a:ext uri="{FF2B5EF4-FFF2-40B4-BE49-F238E27FC236}">
                <a16:creationId xmlns:a16="http://schemas.microsoft.com/office/drawing/2014/main" id="{368D7178-062E-4B55-BA7F-CB8630F65C92}"/>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09BB00"/>
                </a:solidFill>
                <a:latin typeface="方正小标宋简体" panose="02010601030101010101" pitchFamily="2" charset="-122"/>
                <a:ea typeface="方正小标宋简体" panose="02010601030101010101" pitchFamily="2" charset="-122"/>
              </a:rPr>
              <a:t>(</a:t>
            </a:r>
            <a:r>
              <a:rPr lang="zh-CN" altLang="en-US" sz="1800" dirty="0">
                <a:solidFill>
                  <a:srgbClr val="09BB00"/>
                </a:solidFill>
                <a:latin typeface="方正小标宋简体" panose="02010601030101010101" pitchFamily="2" charset="-122"/>
                <a:ea typeface="方正小标宋简体" panose="02010601030101010101" pitchFamily="2" charset="-122"/>
              </a:rPr>
              <a:t>可附加页</a:t>
            </a:r>
            <a:r>
              <a:rPr lang="en-US" altLang="zh-CN" sz="1800" dirty="0">
                <a:solidFill>
                  <a:srgbClr val="09BB00"/>
                </a:solidFill>
                <a:latin typeface="方正小标宋简体" panose="02010601030101010101" pitchFamily="2" charset="-122"/>
                <a:ea typeface="方正小标宋简体" panose="02010601030101010101" pitchFamily="2" charset="-122"/>
              </a:rPr>
              <a:t>)</a:t>
            </a:r>
            <a:endParaRPr lang="zh-CN" altLang="en-US" sz="1800" dirty="0">
              <a:solidFill>
                <a:srgbClr val="09BB00"/>
              </a:solidFill>
              <a:latin typeface="方正小标宋简体" panose="02010601030101010101" pitchFamily="2" charset="-122"/>
              <a:ea typeface="方正小标宋简体" panose="02010601030101010101" pitchFamily="2" charset="-122"/>
            </a:endParaRPr>
          </a:p>
        </p:txBody>
      </p:sp>
      <p:sp>
        <p:nvSpPr>
          <p:cNvPr id="14" name="文本框 13">
            <a:extLst>
              <a:ext uri="{FF2B5EF4-FFF2-40B4-BE49-F238E27FC236}">
                <a16:creationId xmlns:a16="http://schemas.microsoft.com/office/drawing/2014/main" id="{20B8C5D1-0DE0-4F9D-94CF-A3066DE994A3}"/>
              </a:ext>
            </a:extLst>
          </p:cNvPr>
          <p:cNvSpPr txBox="1"/>
          <p:nvPr/>
        </p:nvSpPr>
        <p:spPr>
          <a:xfrm>
            <a:off x="1603270" y="1413606"/>
            <a:ext cx="4052921" cy="1352422"/>
          </a:xfrm>
          <a:prstGeom prst="rect">
            <a:avLst/>
          </a:prstGeom>
          <a:noFill/>
        </p:spPr>
        <p:txBody>
          <a:bodyPr wrap="square">
            <a:spAutoFit/>
          </a:bodyPr>
          <a:lstStyle/>
          <a:p>
            <a:pPr>
              <a:lnSpc>
                <a:spcPct val="150000"/>
              </a:lnSpc>
            </a:pPr>
            <a:r>
              <a:rPr lang="zh-CN" altLang="en-US" sz="2400" dirty="0">
                <a:solidFill>
                  <a:srgbClr val="09BB00"/>
                </a:solidFill>
                <a:latin typeface="方正小标宋简体" panose="02010601030101010101" pitchFamily="2" charset="-122"/>
                <a:ea typeface="方正小标宋简体" panose="02010601030101010101" pitchFamily="2" charset="-122"/>
              </a:rPr>
              <a:t>学习心得</a:t>
            </a:r>
            <a:endParaRPr lang="en-US" altLang="zh-CN" sz="2400" dirty="0">
              <a:solidFill>
                <a:srgbClr val="09BB00"/>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此处输入，我在思想、技能等方面的收获与心得，可以加入学习前后的对比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16" name="文本框 15">
            <a:extLst>
              <a:ext uri="{FF2B5EF4-FFF2-40B4-BE49-F238E27FC236}">
                <a16:creationId xmlns:a16="http://schemas.microsoft.com/office/drawing/2014/main" id="{9DE858DA-EA34-489E-B812-36B1D77E090C}"/>
              </a:ext>
            </a:extLst>
          </p:cNvPr>
          <p:cNvSpPr txBox="1"/>
          <p:nvPr/>
        </p:nvSpPr>
        <p:spPr>
          <a:xfrm>
            <a:off x="6535805" y="1419059"/>
            <a:ext cx="4583327" cy="3199081"/>
          </a:xfrm>
          <a:prstGeom prst="rect">
            <a:avLst/>
          </a:prstGeom>
          <a:noFill/>
        </p:spPr>
        <p:txBody>
          <a:bodyPr wrap="square">
            <a:spAutoFit/>
          </a:bodyPr>
          <a:lstStyle/>
          <a:p>
            <a:pPr>
              <a:lnSpc>
                <a:spcPct val="150000"/>
              </a:lnSpc>
            </a:pPr>
            <a:r>
              <a:rPr lang="zh-CN" altLang="en-US" sz="2400" dirty="0">
                <a:solidFill>
                  <a:srgbClr val="09BB00"/>
                </a:solidFill>
                <a:latin typeface="方正小标宋简体" panose="02010601030101010101" pitchFamily="2" charset="-122"/>
                <a:ea typeface="方正小标宋简体" panose="02010601030101010101" pitchFamily="2" charset="-122"/>
              </a:rPr>
              <a:t>自主思考提升</a:t>
            </a:r>
            <a:endParaRPr lang="en-US" altLang="zh-CN" sz="2400" dirty="0">
              <a:solidFill>
                <a:srgbClr val="09BB00"/>
              </a:solidFill>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9BB00"/>
                </a:solidFill>
                <a:latin typeface="方正小标宋简体" panose="02010601030101010101" pitchFamily="2" charset="-122"/>
                <a:ea typeface="方正小标宋简体" panose="02010601030101010101" pitchFamily="2" charset="-122"/>
              </a:rPr>
              <a:t>（</a:t>
            </a:r>
            <a:r>
              <a:rPr lang="en-US" altLang="zh-CN" sz="1600" dirty="0">
                <a:solidFill>
                  <a:srgbClr val="09BB00"/>
                </a:solidFill>
                <a:latin typeface="方正小标宋简体" panose="02010601030101010101" pitchFamily="2" charset="-122"/>
                <a:ea typeface="方正小标宋简体" panose="02010601030101010101" pitchFamily="2" charset="-122"/>
              </a:rPr>
              <a:t>1</a:t>
            </a:r>
            <a:r>
              <a:rPr lang="zh-CN" altLang="en-US" sz="1600" dirty="0">
                <a:solidFill>
                  <a:srgbClr val="09BB00"/>
                </a:solidFill>
                <a:latin typeface="方正小标宋简体" panose="02010601030101010101" pitchFamily="2" charset="-122"/>
                <a:ea typeface="方正小标宋简体" panose="02010601030101010101" pitchFamily="2" charset="-122"/>
              </a:rPr>
              <a:t>）</a:t>
            </a:r>
            <a:r>
              <a:rPr lang="en-US" altLang="zh-CN" sz="1600" dirty="0">
                <a:solidFill>
                  <a:srgbClr val="09BB00"/>
                </a:solidFill>
                <a:latin typeface="方正小标宋简体" panose="02010601030101010101" pitchFamily="2" charset="-122"/>
                <a:ea typeface="方正小标宋简体" panose="02010601030101010101" pitchFamily="2" charset="-122"/>
              </a:rPr>
              <a:t> </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对问题或活动我有没有其他的、更好的办法，此处输入我对问题的进一步探求思考并做出回答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9BB00"/>
                </a:solidFill>
                <a:latin typeface="方正小标宋简体" panose="02010601030101010101" pitchFamily="2" charset="-122"/>
                <a:ea typeface="方正小标宋简体" panose="02010601030101010101" pitchFamily="2" charset="-122"/>
              </a:rPr>
              <a:t>（</a:t>
            </a:r>
            <a:r>
              <a:rPr lang="en-US" altLang="zh-CN" sz="1600" dirty="0">
                <a:solidFill>
                  <a:srgbClr val="09BB00"/>
                </a:solidFill>
                <a:latin typeface="方正小标宋简体" panose="02010601030101010101" pitchFamily="2" charset="-122"/>
                <a:ea typeface="方正小标宋简体" panose="02010601030101010101" pitchFamily="2" charset="-122"/>
              </a:rPr>
              <a:t>2</a:t>
            </a:r>
            <a:r>
              <a:rPr lang="zh-CN" altLang="en-US" sz="1600" dirty="0">
                <a:solidFill>
                  <a:srgbClr val="09BB00"/>
                </a:solidFill>
                <a:latin typeface="方正小标宋简体" panose="02010601030101010101" pitchFamily="2" charset="-122"/>
                <a:ea typeface="方正小标宋简体" panose="02010601030101010101" pitchFamily="2" charset="-122"/>
              </a:rPr>
              <a:t>）</a:t>
            </a:r>
            <a:endParaRPr lang="en-US" altLang="zh-CN" sz="1600" dirty="0">
              <a:solidFill>
                <a:srgbClr val="09BB00"/>
              </a:solidFill>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9BB00"/>
                </a:solidFill>
                <a:latin typeface="方正小标宋简体" panose="02010601030101010101" pitchFamily="2" charset="-122"/>
                <a:ea typeface="方正小标宋简体" panose="02010601030101010101" pitchFamily="2" charset="-122"/>
              </a:rPr>
              <a:t>（</a:t>
            </a:r>
            <a:r>
              <a:rPr lang="en-US" altLang="zh-CN" sz="1600" dirty="0">
                <a:solidFill>
                  <a:srgbClr val="09BB00"/>
                </a:solidFill>
                <a:latin typeface="方正小标宋简体" panose="02010601030101010101" pitchFamily="2" charset="-122"/>
                <a:ea typeface="方正小标宋简体" panose="02010601030101010101" pitchFamily="2" charset="-122"/>
              </a:rPr>
              <a:t>3</a:t>
            </a:r>
            <a:r>
              <a:rPr lang="zh-CN" altLang="en-US" sz="1600" dirty="0">
                <a:solidFill>
                  <a:srgbClr val="09BB00"/>
                </a:solidFill>
                <a:latin typeface="方正小标宋简体" panose="02010601030101010101" pitchFamily="2" charset="-122"/>
                <a:ea typeface="方正小标宋简体" panose="02010601030101010101" pitchFamily="2" charset="-122"/>
              </a:rPr>
              <a:t>）</a:t>
            </a:r>
            <a:endParaRPr lang="en-US" altLang="zh-CN" sz="1600" dirty="0">
              <a:solidFill>
                <a:srgbClr val="09BB00"/>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37392940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D4A0168-10EB-4BFC-9B3D-86117FD1D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9BB00"/>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09BB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09BB00"/>
            </a:solidFill>
            <a:prstDash val="lgDashDot"/>
            <a:round/>
            <a:headEnd type="none" w="med" len="med"/>
            <a:tailEnd type="none" w="med" len="med"/>
          </a:ln>
        </p:spPr>
      </p:cxn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09BB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Arial" panose="020B0604020202020204" pitchFamily="34" charset="0"/>
              <a:ea typeface="宋体" panose="02010600030101010101" pitchFamily="2" charset="-122"/>
            </a:endParaRPr>
          </a:p>
        </p:txBody>
      </p:sp>
      <p:sp>
        <p:nvSpPr>
          <p:cNvPr id="22" name="文本框 21">
            <a:extLst>
              <a:ext uri="{FF2B5EF4-FFF2-40B4-BE49-F238E27FC236}">
                <a16:creationId xmlns:a16="http://schemas.microsoft.com/office/drawing/2014/main" id="{351F56CE-85B5-4638-BFDC-502A1C73C1F2}"/>
              </a:ext>
            </a:extLst>
          </p:cNvPr>
          <p:cNvSpPr txBox="1"/>
          <p:nvPr/>
        </p:nvSpPr>
        <p:spPr>
          <a:xfrm>
            <a:off x="3832084" y="542858"/>
            <a:ext cx="4960785" cy="400110"/>
          </a:xfrm>
          <a:prstGeom prst="rect">
            <a:avLst/>
          </a:prstGeom>
          <a:noFill/>
        </p:spPr>
        <p:txBody>
          <a:bodyPr wrap="square" rtlCol="0">
            <a:spAutoFit/>
          </a:bodyPr>
          <a:lstStyle/>
          <a:p>
            <a:pPr algn="ctr"/>
            <a:r>
              <a:rPr lang="en-US" altLang="zh-CN"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Excel</a:t>
            </a: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p:txBody>
      </p:sp>
      <p:sp>
        <p:nvSpPr>
          <p:cNvPr id="25" name="Slide Number Placeholder 1">
            <a:extLst>
              <a:ext uri="{FF2B5EF4-FFF2-40B4-BE49-F238E27FC236}">
                <a16:creationId xmlns:a16="http://schemas.microsoft.com/office/drawing/2014/main" id="{A2299A58-B535-41BF-9C48-7EDDED7C5A47}"/>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19</a:t>
            </a:fld>
            <a:endParaRPr lang="en-US" altLang="zh-CN" sz="1200" dirty="0">
              <a:solidFill>
                <a:schemeClr val="bg1"/>
              </a:solidFill>
              <a:latin typeface="Bodoni MT Black" panose="02070A03080606020203" charset="0"/>
            </a:endParaRPr>
          </a:p>
        </p:txBody>
      </p:sp>
      <p:sp>
        <p:nvSpPr>
          <p:cNvPr id="13" name="文本框 12">
            <a:extLst>
              <a:ext uri="{FF2B5EF4-FFF2-40B4-BE49-F238E27FC236}">
                <a16:creationId xmlns:a16="http://schemas.microsoft.com/office/drawing/2014/main" id="{368D7178-062E-4B55-BA7F-CB8630F65C92}"/>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09BB00"/>
                </a:solidFill>
                <a:latin typeface="方正小标宋简体" panose="02010601030101010101" pitchFamily="2" charset="-122"/>
                <a:ea typeface="方正小标宋简体" panose="02010601030101010101" pitchFamily="2" charset="-122"/>
              </a:rPr>
              <a:t>(</a:t>
            </a:r>
            <a:r>
              <a:rPr lang="zh-CN" altLang="en-US" sz="1800" dirty="0">
                <a:solidFill>
                  <a:srgbClr val="09BB00"/>
                </a:solidFill>
                <a:latin typeface="方正小标宋简体" panose="02010601030101010101" pitchFamily="2" charset="-122"/>
                <a:ea typeface="方正小标宋简体" panose="02010601030101010101" pitchFamily="2" charset="-122"/>
              </a:rPr>
              <a:t>可附加页</a:t>
            </a:r>
            <a:r>
              <a:rPr lang="en-US" altLang="zh-CN" sz="1800" dirty="0">
                <a:solidFill>
                  <a:srgbClr val="09BB00"/>
                </a:solidFill>
                <a:latin typeface="方正小标宋简体" panose="02010601030101010101" pitchFamily="2" charset="-122"/>
                <a:ea typeface="方正小标宋简体" panose="02010601030101010101" pitchFamily="2" charset="-122"/>
              </a:rPr>
              <a:t>)</a:t>
            </a:r>
            <a:endParaRPr lang="zh-CN" altLang="en-US" sz="1800" dirty="0">
              <a:solidFill>
                <a:srgbClr val="09BB00"/>
              </a:solidFill>
              <a:latin typeface="方正小标宋简体" panose="02010601030101010101" pitchFamily="2" charset="-122"/>
              <a:ea typeface="方正小标宋简体" panose="02010601030101010101" pitchFamily="2" charset="-122"/>
            </a:endParaRPr>
          </a:p>
        </p:txBody>
      </p:sp>
      <p:sp>
        <p:nvSpPr>
          <p:cNvPr id="14" name="文本框 13">
            <a:extLst>
              <a:ext uri="{FF2B5EF4-FFF2-40B4-BE49-F238E27FC236}">
                <a16:creationId xmlns:a16="http://schemas.microsoft.com/office/drawing/2014/main" id="{20B8C5D1-0DE0-4F9D-94CF-A3066DE994A3}"/>
              </a:ext>
            </a:extLst>
          </p:cNvPr>
          <p:cNvSpPr txBox="1"/>
          <p:nvPr/>
        </p:nvSpPr>
        <p:spPr>
          <a:xfrm>
            <a:off x="1603270" y="1413606"/>
            <a:ext cx="4052921" cy="1352422"/>
          </a:xfrm>
          <a:prstGeom prst="rect">
            <a:avLst/>
          </a:prstGeom>
          <a:noFill/>
        </p:spPr>
        <p:txBody>
          <a:bodyPr wrap="square">
            <a:spAutoFit/>
          </a:bodyPr>
          <a:lstStyle/>
          <a:p>
            <a:pPr>
              <a:lnSpc>
                <a:spcPct val="150000"/>
              </a:lnSpc>
            </a:pPr>
            <a:r>
              <a:rPr lang="zh-CN" altLang="en-US" sz="2400" dirty="0">
                <a:solidFill>
                  <a:srgbClr val="09BB00"/>
                </a:solidFill>
                <a:latin typeface="方正小标宋简体" panose="02010601030101010101" pitchFamily="2" charset="-122"/>
                <a:ea typeface="方正小标宋简体" panose="02010601030101010101" pitchFamily="2" charset="-122"/>
              </a:rPr>
              <a:t>学习心得</a:t>
            </a:r>
            <a:endParaRPr lang="en-US" altLang="zh-CN" sz="2400" dirty="0">
              <a:solidFill>
                <a:srgbClr val="09BB00"/>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此处输入，我在思想、技能等方面的收获与心得，可以加入学习前后的对比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18" name="文本框 17">
            <a:extLst>
              <a:ext uri="{FF2B5EF4-FFF2-40B4-BE49-F238E27FC236}">
                <a16:creationId xmlns:a16="http://schemas.microsoft.com/office/drawing/2014/main" id="{6FDE4C4C-1D46-4126-9D94-81D6D34AF74B}"/>
              </a:ext>
            </a:extLst>
          </p:cNvPr>
          <p:cNvSpPr txBox="1"/>
          <p:nvPr/>
        </p:nvSpPr>
        <p:spPr>
          <a:xfrm>
            <a:off x="6535805" y="1419059"/>
            <a:ext cx="4583327" cy="3199081"/>
          </a:xfrm>
          <a:prstGeom prst="rect">
            <a:avLst/>
          </a:prstGeom>
          <a:noFill/>
        </p:spPr>
        <p:txBody>
          <a:bodyPr wrap="square">
            <a:spAutoFit/>
          </a:bodyPr>
          <a:lstStyle/>
          <a:p>
            <a:pPr>
              <a:lnSpc>
                <a:spcPct val="150000"/>
              </a:lnSpc>
            </a:pPr>
            <a:r>
              <a:rPr lang="zh-CN" altLang="en-US" sz="2400" dirty="0">
                <a:solidFill>
                  <a:srgbClr val="09BB00"/>
                </a:solidFill>
                <a:latin typeface="方正小标宋简体" panose="02010601030101010101" pitchFamily="2" charset="-122"/>
                <a:ea typeface="方正小标宋简体" panose="02010601030101010101" pitchFamily="2" charset="-122"/>
              </a:rPr>
              <a:t>协作思考提升</a:t>
            </a:r>
            <a:endParaRPr lang="en-US" altLang="zh-CN" sz="2400" dirty="0">
              <a:solidFill>
                <a:srgbClr val="09BB00"/>
              </a:solidFill>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9BB00"/>
                </a:solidFill>
                <a:latin typeface="方正小标宋简体" panose="02010601030101010101" pitchFamily="2" charset="-122"/>
                <a:ea typeface="方正小标宋简体" panose="02010601030101010101" pitchFamily="2" charset="-122"/>
              </a:rPr>
              <a:t>（</a:t>
            </a:r>
            <a:r>
              <a:rPr lang="en-US" altLang="zh-CN" sz="1600" dirty="0">
                <a:solidFill>
                  <a:srgbClr val="09BB00"/>
                </a:solidFill>
                <a:latin typeface="方正小标宋简体" panose="02010601030101010101" pitchFamily="2" charset="-122"/>
                <a:ea typeface="方正小标宋简体" panose="02010601030101010101" pitchFamily="2" charset="-122"/>
              </a:rPr>
              <a:t>1</a:t>
            </a:r>
            <a:r>
              <a:rPr lang="zh-CN" altLang="en-US" sz="1600" dirty="0">
                <a:solidFill>
                  <a:srgbClr val="09BB00"/>
                </a:solidFill>
                <a:latin typeface="方正小标宋简体" panose="02010601030101010101" pitchFamily="2" charset="-122"/>
                <a:ea typeface="方正小标宋简体" panose="02010601030101010101" pitchFamily="2" charset="-122"/>
              </a:rPr>
              <a:t>）</a:t>
            </a:r>
            <a:r>
              <a:rPr lang="en-US" altLang="zh-CN" sz="1600" dirty="0">
                <a:solidFill>
                  <a:srgbClr val="09BB00"/>
                </a:solidFill>
                <a:latin typeface="方正小标宋简体" panose="02010601030101010101" pitchFamily="2" charset="-122"/>
                <a:ea typeface="方正小标宋简体" panose="02010601030101010101" pitchFamily="2" charset="-122"/>
              </a:rPr>
              <a:t> </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通过与其他小伙伴的学习对比、交流，此处输入我（们）对问题和活动的不同解法和看法、进一步探求思考等</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9BB00"/>
                </a:solidFill>
                <a:latin typeface="方正小标宋简体" panose="02010601030101010101" pitchFamily="2" charset="-122"/>
                <a:ea typeface="方正小标宋简体" panose="02010601030101010101" pitchFamily="2" charset="-122"/>
              </a:rPr>
              <a:t>（</a:t>
            </a:r>
            <a:r>
              <a:rPr lang="en-US" altLang="zh-CN" sz="1600" dirty="0">
                <a:solidFill>
                  <a:srgbClr val="09BB00"/>
                </a:solidFill>
                <a:latin typeface="方正小标宋简体" panose="02010601030101010101" pitchFamily="2" charset="-122"/>
                <a:ea typeface="方正小标宋简体" panose="02010601030101010101" pitchFamily="2" charset="-122"/>
              </a:rPr>
              <a:t>2</a:t>
            </a:r>
            <a:r>
              <a:rPr lang="zh-CN" altLang="en-US" sz="1600" dirty="0">
                <a:solidFill>
                  <a:srgbClr val="09BB00"/>
                </a:solidFill>
                <a:latin typeface="方正小标宋简体" panose="02010601030101010101" pitchFamily="2" charset="-122"/>
                <a:ea typeface="方正小标宋简体" panose="02010601030101010101" pitchFamily="2" charset="-122"/>
              </a:rPr>
              <a:t>）</a:t>
            </a:r>
            <a:endParaRPr lang="en-US" altLang="zh-CN" sz="1600" dirty="0">
              <a:solidFill>
                <a:srgbClr val="09BB00"/>
              </a:solidFill>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9BB00"/>
                </a:solidFill>
                <a:latin typeface="方正小标宋简体" panose="02010601030101010101" pitchFamily="2" charset="-122"/>
                <a:ea typeface="方正小标宋简体" panose="02010601030101010101" pitchFamily="2" charset="-122"/>
              </a:rPr>
              <a:t>（</a:t>
            </a:r>
            <a:r>
              <a:rPr lang="en-US" altLang="zh-CN" sz="1600" dirty="0">
                <a:solidFill>
                  <a:srgbClr val="09BB00"/>
                </a:solidFill>
                <a:latin typeface="方正小标宋简体" panose="02010601030101010101" pitchFamily="2" charset="-122"/>
                <a:ea typeface="方正小标宋简体" panose="02010601030101010101" pitchFamily="2" charset="-122"/>
              </a:rPr>
              <a:t>3</a:t>
            </a:r>
            <a:r>
              <a:rPr lang="zh-CN" altLang="en-US" sz="1600" dirty="0">
                <a:solidFill>
                  <a:srgbClr val="09BB00"/>
                </a:solidFill>
                <a:latin typeface="方正小标宋简体" panose="02010601030101010101" pitchFamily="2" charset="-122"/>
                <a:ea typeface="方正小标宋简体" panose="02010601030101010101" pitchFamily="2" charset="-122"/>
              </a:rPr>
              <a:t>）</a:t>
            </a:r>
            <a:endParaRPr lang="en-US" altLang="zh-CN" sz="1600" dirty="0">
              <a:solidFill>
                <a:srgbClr val="09BB00"/>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31544006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免费的模板下载：www.ainippt.com_2"/>
          <p:cNvSpPr/>
          <p:nvPr/>
        </p:nvSpPr>
        <p:spPr>
          <a:xfrm>
            <a:off x="378822" y="444137"/>
            <a:ext cx="11403873" cy="5980611"/>
          </a:xfrm>
          <a:prstGeom prst="rect">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ea typeface="微软雅黑" panose="020B0503020204020204" pitchFamily="34" charset="-122"/>
              <a:cs typeface="+mn-cs"/>
            </a:endParaRPr>
          </a:p>
        </p:txBody>
      </p:sp>
      <p:sp>
        <p:nvSpPr>
          <p:cNvPr id="24" name="矩形 23"/>
          <p:cNvSpPr/>
          <p:nvPr/>
        </p:nvSpPr>
        <p:spPr>
          <a:xfrm>
            <a:off x="222068" y="287383"/>
            <a:ext cx="11704320" cy="6257108"/>
          </a:xfrm>
          <a:prstGeom prst="rect">
            <a:avLst/>
          </a:prstGeom>
          <a:no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5" name="图片 4" descr="未标题-2"/>
          <p:cNvPicPr>
            <a:picLocks noChangeAspect="1"/>
          </p:cNvPicPr>
          <p:nvPr/>
        </p:nvPicPr>
        <p:blipFill rotWithShape="1">
          <a:blip r:embed="rId3"/>
          <a:srcRect t="-11" b="30079"/>
          <a:stretch/>
        </p:blipFill>
        <p:spPr>
          <a:xfrm>
            <a:off x="379095" y="443230"/>
            <a:ext cx="11403330" cy="5970633"/>
          </a:xfrm>
          <a:prstGeom prst="rect">
            <a:avLst/>
          </a:prstGeom>
        </p:spPr>
      </p:pic>
      <p:sp>
        <p:nvSpPr>
          <p:cNvPr id="6" name="文本框 5"/>
          <p:cNvSpPr txBox="1"/>
          <p:nvPr/>
        </p:nvSpPr>
        <p:spPr>
          <a:xfrm>
            <a:off x="2562860" y="3601543"/>
            <a:ext cx="6416675" cy="2246769"/>
          </a:xfrm>
          <a:prstGeom prst="rect">
            <a:avLst/>
          </a:prstGeom>
          <a:noFill/>
        </p:spPr>
        <p:txBody>
          <a:bodyPr wrap="square" rtlCol="0">
            <a:spAutoFit/>
          </a:bodyPr>
          <a:lstStyle/>
          <a:p>
            <a:pPr indent="457200" algn="l"/>
            <a:r>
              <a:rPr lang="zh-CN" altLang="en-US" sz="2000" dirty="0">
                <a:solidFill>
                  <a:schemeClr val="bg2"/>
                </a:solidFill>
                <a:effectLst>
                  <a:outerShdw blurRad="38100" dist="25400" dir="5400000" algn="ctr" rotWithShape="0">
                    <a:srgbClr val="6E747A">
                      <a:alpha val="43000"/>
                    </a:srgbClr>
                  </a:outerShdw>
                </a:effectLst>
                <a:latin typeface="方正小标宋简体" panose="02010601030101010101" pitchFamily="2" charset="-122"/>
                <a:ea typeface="方正小标宋简体" panose="02010601030101010101" pitchFamily="2" charset="-122"/>
                <a:cs typeface="黑体" panose="02010609060101010101" charset="-122"/>
              </a:rPr>
              <a:t>学院建立了“物光小青马”领导小组，组长由学院</a:t>
            </a:r>
            <a:r>
              <a:rPr lang="zh-CN" altLang="en-US" sz="2000" dirty="0" smtClean="0">
                <a:solidFill>
                  <a:schemeClr val="bg2"/>
                </a:solidFill>
                <a:effectLst>
                  <a:outerShdw blurRad="38100" dist="25400" dir="5400000" algn="ctr" rotWithShape="0">
                    <a:srgbClr val="6E747A">
                      <a:alpha val="43000"/>
                    </a:srgbClr>
                  </a:outerShdw>
                </a:effectLst>
                <a:latin typeface="方正小标宋简体" panose="02010601030101010101" pitchFamily="2" charset="-122"/>
                <a:ea typeface="方正小标宋简体" panose="02010601030101010101" pitchFamily="2" charset="-122"/>
                <a:cs typeface="黑体" panose="02010609060101010101" charset="-122"/>
              </a:rPr>
              <a:t>党委副</a:t>
            </a:r>
            <a:r>
              <a:rPr lang="zh-CN" altLang="en-US" sz="2000" dirty="0">
                <a:solidFill>
                  <a:schemeClr val="bg2"/>
                </a:solidFill>
                <a:effectLst>
                  <a:outerShdw blurRad="38100" dist="25400" dir="5400000" algn="ctr" rotWithShape="0">
                    <a:srgbClr val="6E747A">
                      <a:alpha val="43000"/>
                    </a:srgbClr>
                  </a:outerShdw>
                </a:effectLst>
                <a:latin typeface="方正小标宋简体" panose="02010601030101010101" pitchFamily="2" charset="-122"/>
                <a:ea typeface="方正小标宋简体" panose="02010601030101010101" pitchFamily="2" charset="-122"/>
                <a:cs typeface="黑体" panose="02010609060101010101" charset="-122"/>
              </a:rPr>
              <a:t>书记担任，领导小组成员</a:t>
            </a:r>
            <a:r>
              <a:rPr lang="zh-CN" altLang="en-US" sz="2000" dirty="0" smtClean="0">
                <a:solidFill>
                  <a:schemeClr val="bg2"/>
                </a:solidFill>
                <a:effectLst>
                  <a:outerShdw blurRad="38100" dist="25400" dir="5400000" algn="ctr" rotWithShape="0">
                    <a:srgbClr val="6E747A">
                      <a:alpha val="43000"/>
                    </a:srgbClr>
                  </a:outerShdw>
                </a:effectLst>
                <a:latin typeface="方正小标宋简体" panose="02010601030101010101" pitchFamily="2" charset="-122"/>
                <a:ea typeface="方正小标宋简体" panose="02010601030101010101" pitchFamily="2" charset="-122"/>
                <a:cs typeface="黑体" panose="02010609060101010101" charset="-122"/>
              </a:rPr>
              <a:t>包括各年级辅导员</a:t>
            </a:r>
            <a:r>
              <a:rPr lang="zh-CN" altLang="en-US" sz="2000" dirty="0">
                <a:solidFill>
                  <a:schemeClr val="bg2"/>
                </a:solidFill>
                <a:effectLst>
                  <a:outerShdw blurRad="38100" dist="25400" dir="5400000" algn="ctr" rotWithShape="0">
                    <a:srgbClr val="6E747A">
                      <a:alpha val="43000"/>
                    </a:srgbClr>
                  </a:outerShdw>
                </a:effectLst>
                <a:latin typeface="方正小标宋简体" panose="02010601030101010101" pitchFamily="2" charset="-122"/>
                <a:ea typeface="方正小标宋简体" panose="02010601030101010101" pitchFamily="2" charset="-122"/>
                <a:cs typeface="黑体" panose="02010609060101010101" charset="-122"/>
              </a:rPr>
              <a:t>、班级导师。</a:t>
            </a:r>
          </a:p>
          <a:p>
            <a:pPr indent="457200" algn="l"/>
            <a:r>
              <a:rPr lang="zh-CN" altLang="en-US" sz="2000" dirty="0">
                <a:solidFill>
                  <a:schemeClr val="bg2"/>
                </a:solidFill>
                <a:effectLst>
                  <a:outerShdw blurRad="38100" dist="25400" dir="5400000" algn="ctr" rotWithShape="0">
                    <a:srgbClr val="6E747A">
                      <a:alpha val="43000"/>
                    </a:srgbClr>
                  </a:outerShdw>
                </a:effectLst>
                <a:latin typeface="方正小标宋简体" panose="02010601030101010101" pitchFamily="2" charset="-122"/>
                <a:ea typeface="方正小标宋简体" panose="02010601030101010101" pitchFamily="2" charset="-122"/>
                <a:cs typeface="黑体" panose="02010609060101010101" charset="-122"/>
              </a:rPr>
              <a:t>两年来，学院将“物光小青马”作为工作品牌，创建高端平台，探索有效路径，打造文化产品，着力培养造就一大批用马克思主义中国化的最新成果武装的青年马克思主义者。</a:t>
            </a:r>
          </a:p>
        </p:txBody>
      </p:sp>
      <p:sp>
        <p:nvSpPr>
          <p:cNvPr id="7" name="文本框 6"/>
          <p:cNvSpPr txBox="1"/>
          <p:nvPr/>
        </p:nvSpPr>
        <p:spPr>
          <a:xfrm>
            <a:off x="2562860" y="2279473"/>
            <a:ext cx="9043035" cy="1322070"/>
          </a:xfrm>
          <a:prstGeom prst="rect">
            <a:avLst/>
          </a:prstGeom>
          <a:noFill/>
        </p:spPr>
        <p:txBody>
          <a:bodyPr wrap="square" rtlCol="0">
            <a:spAutoFit/>
          </a:bodyPr>
          <a:lstStyle/>
          <a:p>
            <a:pPr indent="457200" algn="l"/>
            <a:r>
              <a:rPr lang="zh-CN" altLang="en-US" sz="2000" dirty="0">
                <a:ln>
                  <a:noFill/>
                </a:ln>
                <a:solidFill>
                  <a:schemeClr val="bg2"/>
                </a:solidFill>
                <a:latin typeface="方正小标宋简体" panose="02010601030101010101" pitchFamily="2" charset="-122"/>
                <a:ea typeface="方正小标宋简体" panose="02010601030101010101" pitchFamily="2" charset="-122"/>
                <a:cs typeface="黑体" panose="02010609060101010101" charset="-122"/>
                <a:sym typeface="+mn-ea"/>
              </a:rPr>
              <a:t>为积极响应青马工程“培养一批精英，带动一代学生”的培养宗旨，</a:t>
            </a:r>
            <a:r>
              <a:rPr lang="zh-CN" altLang="en-US" sz="2000" dirty="0" smtClean="0">
                <a:ln>
                  <a:noFill/>
                </a:ln>
                <a:solidFill>
                  <a:schemeClr val="bg2"/>
                </a:solidFill>
                <a:latin typeface="方正小标宋简体" panose="02010601030101010101" pitchFamily="2" charset="-122"/>
                <a:ea typeface="方正小标宋简体" panose="02010601030101010101" pitchFamily="2" charset="-122"/>
                <a:cs typeface="黑体" panose="02010609060101010101" charset="-122"/>
                <a:sym typeface="+mn-ea"/>
              </a:rPr>
              <a:t>学院团总支于</a:t>
            </a:r>
            <a:r>
              <a:rPr lang="zh-CN" altLang="en-US" sz="2000" dirty="0">
                <a:ln>
                  <a:noFill/>
                </a:ln>
                <a:solidFill>
                  <a:schemeClr val="bg2"/>
                </a:solidFill>
                <a:latin typeface="方正小标宋简体" panose="02010601030101010101" pitchFamily="2" charset="-122"/>
                <a:ea typeface="方正小标宋简体" panose="02010601030101010101" pitchFamily="2" charset="-122"/>
                <a:cs typeface="黑体" panose="02010609060101010101" charset="-122"/>
                <a:sym typeface="+mn-ea"/>
              </a:rPr>
              <a:t>2019年成立物理与光电工程学院青年马克思主义者培养工程（以下简称物光小青马），对思想上积极上进，热爱马克思主义理论，学习与能力兼优者进行深层次的培养。</a:t>
            </a:r>
          </a:p>
        </p:txBody>
      </p:sp>
    </p:spTree>
  </p:cSld>
  <p:clrMapOvr>
    <a:masterClrMapping/>
  </p:clrMapOvr>
  <mc:AlternateContent xmlns:mc="http://schemas.openxmlformats.org/markup-compatibility/2006" xmlns:p14="http://schemas.microsoft.com/office/powerpoint/2010/main">
    <mc:Choice Requires="p14">
      <p:transition spd="slow" p14:dur="14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E17D79C-18DA-4EE7-BA02-A3F57E042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 name="免费的模板下载：www.ainippt.com_5"/>
          <p:cNvSpPr txBox="1"/>
          <p:nvPr/>
        </p:nvSpPr>
        <p:spPr>
          <a:xfrm>
            <a:off x="4561268" y="3494769"/>
            <a:ext cx="3278463" cy="830997"/>
          </a:xfrm>
          <a:prstGeom prst="rect">
            <a:avLst/>
          </a:prstGeom>
          <a:noFill/>
        </p:spPr>
        <p:txBody>
          <a:bodyPr wrap="none" rtlCol="0">
            <a:spAutoFit/>
          </a:bodyPr>
          <a:lstStyle/>
          <a:p>
            <a:pPr lvl="0" algn="ctr">
              <a:defRPr/>
            </a:pPr>
            <a:r>
              <a:rPr lang="zh-CN" altLang="en-US" sz="4800" b="1" dirty="0">
                <a:solidFill>
                  <a:srgbClr val="0046E4"/>
                </a:solidFill>
                <a:latin typeface="方正小标宋简体" panose="02010601030101010101" pitchFamily="2" charset="-122"/>
                <a:ea typeface="方正小标宋简体" panose="02010601030101010101" pitchFamily="2" charset="-122"/>
              </a:rPr>
              <a:t>培训专题四</a:t>
            </a:r>
          </a:p>
        </p:txBody>
      </p:sp>
      <p:sp>
        <p:nvSpPr>
          <p:cNvPr id="2" name="文本框 1"/>
          <p:cNvSpPr txBox="1"/>
          <p:nvPr/>
        </p:nvSpPr>
        <p:spPr>
          <a:xfrm>
            <a:off x="2483845" y="4469601"/>
            <a:ext cx="7433310" cy="892552"/>
          </a:xfrm>
          <a:prstGeom prst="rect">
            <a:avLst/>
          </a:prstGeom>
          <a:noFill/>
        </p:spPr>
        <p:txBody>
          <a:bodyPr wrap="square" rtlCol="0">
            <a:spAutoFit/>
          </a:bodyPr>
          <a:lstStyle/>
          <a:p>
            <a:pPr algn="ctr"/>
            <a:r>
              <a:rPr lang="en-US" altLang="zh-CN" sz="28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Power Point</a:t>
            </a:r>
            <a:r>
              <a:rPr lang="zh-CN" altLang="en-US" sz="28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endParaRPr lang="en-US" altLang="zh-CN" sz="28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endParaRPr>
          </a:p>
          <a:p>
            <a:pPr algn="ctr"/>
            <a:r>
              <a:rPr lang="en-US" altLang="zh-CN" sz="24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a:t>
            </a:r>
            <a:r>
              <a:rPr lang="zh-CN" altLang="en-US" sz="24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科学办公，高效展示”</a:t>
            </a:r>
            <a:endParaRPr lang="en-US" altLang="zh-CN" sz="24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endParaRPr>
          </a:p>
        </p:txBody>
      </p:sp>
      <p:pic>
        <p:nvPicPr>
          <p:cNvPr id="10" name="图片 9">
            <a:extLst>
              <a:ext uri="{FF2B5EF4-FFF2-40B4-BE49-F238E27FC236}">
                <a16:creationId xmlns:a16="http://schemas.microsoft.com/office/drawing/2014/main" id="{D8DD20B9-11C3-4337-B4B8-EF402C1268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2099" y="1013096"/>
            <a:ext cx="1225227" cy="1242424"/>
          </a:xfrm>
          <a:prstGeom prst="rect">
            <a:avLst/>
          </a:prstGeom>
        </p:spPr>
      </p:pic>
      <p:cxnSp>
        <p:nvCxnSpPr>
          <p:cNvPr id="6" name="直接连接符 5">
            <a:extLst>
              <a:ext uri="{FF2B5EF4-FFF2-40B4-BE49-F238E27FC236}">
                <a16:creationId xmlns:a16="http://schemas.microsoft.com/office/drawing/2014/main" id="{A87FEB82-EA7A-48A3-A7CB-FEBCEC1E9247}"/>
              </a:ext>
            </a:extLst>
          </p:cNvPr>
          <p:cNvCxnSpPr>
            <a:cxnSpLocks/>
          </p:cNvCxnSpPr>
          <p:nvPr/>
        </p:nvCxnSpPr>
        <p:spPr bwMode="auto">
          <a:xfrm>
            <a:off x="3089429" y="4325766"/>
            <a:ext cx="6347534" cy="0"/>
          </a:xfrm>
          <a:prstGeom prst="line">
            <a:avLst/>
          </a:prstGeom>
          <a:solidFill>
            <a:schemeClr val="accent1"/>
          </a:solidFill>
          <a:ln w="38100" cap="flat" cmpd="sng" algn="ctr">
            <a:solidFill>
              <a:srgbClr val="0046E4"/>
            </a:solidFill>
            <a:prstDash val="solid"/>
            <a:round/>
            <a:headEnd type="none" w="med" len="med"/>
            <a:tailEnd type="none" w="med" len="med"/>
          </a:ln>
        </p:spPr>
      </p:cxnSp>
      <p:pic>
        <p:nvPicPr>
          <p:cNvPr id="9" name="图片 8">
            <a:extLst>
              <a:ext uri="{FF2B5EF4-FFF2-40B4-BE49-F238E27FC236}">
                <a16:creationId xmlns:a16="http://schemas.microsoft.com/office/drawing/2014/main" id="{E83ED1E9-6CD7-4615-8587-4DAE001579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267" y="3048245"/>
            <a:ext cx="2209551" cy="2212537"/>
          </a:xfrm>
          <a:prstGeom prst="rect">
            <a:avLst/>
          </a:prstGeom>
        </p:spPr>
      </p:pic>
    </p:spTree>
    <p:extLst>
      <p:ext uri="{BB962C8B-B14F-4D97-AF65-F5344CB8AC3E}">
        <p14:creationId xmlns:p14="http://schemas.microsoft.com/office/powerpoint/2010/main" val="152546845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97FF37-37EB-4A66-A455-30A9A6470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046E4"/>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8" name="文本框 17">
            <a:extLst>
              <a:ext uri="{FF2B5EF4-FFF2-40B4-BE49-F238E27FC236}">
                <a16:creationId xmlns:a16="http://schemas.microsoft.com/office/drawing/2014/main" id="{27068C20-F43D-4293-8109-C20B194E24AA}"/>
              </a:ext>
            </a:extLst>
          </p:cNvPr>
          <p:cNvSpPr txBox="1"/>
          <p:nvPr/>
        </p:nvSpPr>
        <p:spPr>
          <a:xfrm>
            <a:off x="1603270" y="1413606"/>
            <a:ext cx="3989659" cy="1015663"/>
          </a:xfrm>
          <a:prstGeom prst="rect">
            <a:avLst/>
          </a:prstGeom>
          <a:noFill/>
        </p:spPr>
        <p:txBody>
          <a:bodyPr wrap="square">
            <a:spAutoFit/>
          </a:bodyPr>
          <a:lstStyle/>
          <a:p>
            <a:pPr>
              <a:lnSpc>
                <a:spcPct val="150000"/>
              </a:lnSpc>
            </a:pPr>
            <a:r>
              <a:rPr lang="zh-CN" altLang="en-US" sz="2400" dirty="0">
                <a:solidFill>
                  <a:srgbClr val="0046E4"/>
                </a:solidFill>
                <a:latin typeface="方正小标宋简体" panose="02010601030101010101" pitchFamily="2" charset="-122"/>
                <a:ea typeface="方正小标宋简体" panose="02010601030101010101" pitchFamily="2" charset="-122"/>
              </a:rPr>
              <a:t>培训内容记录</a:t>
            </a:r>
            <a:endParaRPr lang="en-US" altLang="zh-CN" sz="2400" dirty="0">
              <a:solidFill>
                <a:srgbClr val="0046E4"/>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0046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0046E4"/>
            </a:solidFill>
            <a:prstDash val="lgDashDot"/>
            <a:round/>
            <a:headEnd type="none" w="med" len="med"/>
            <a:tailEnd type="none" w="med" len="med"/>
          </a:ln>
        </p:spPr>
      </p:cxnSp>
      <p:sp>
        <p:nvSpPr>
          <p:cNvPr id="23" name="文本框 22">
            <a:extLst>
              <a:ext uri="{FF2B5EF4-FFF2-40B4-BE49-F238E27FC236}">
                <a16:creationId xmlns:a16="http://schemas.microsoft.com/office/drawing/2014/main" id="{F7B03309-EEAE-4CAC-9372-B2E45052695F}"/>
              </a:ext>
            </a:extLst>
          </p:cNvPr>
          <p:cNvSpPr txBox="1"/>
          <p:nvPr/>
        </p:nvSpPr>
        <p:spPr>
          <a:xfrm>
            <a:off x="6535806" y="1419059"/>
            <a:ext cx="4583326" cy="1015663"/>
          </a:xfrm>
          <a:prstGeom prst="rect">
            <a:avLst/>
          </a:prstGeom>
          <a:noFill/>
        </p:spPr>
        <p:txBody>
          <a:bodyPr wrap="square">
            <a:spAutoFit/>
          </a:bodyPr>
          <a:lstStyle/>
          <a:p>
            <a:pPr>
              <a:lnSpc>
                <a:spcPct val="150000"/>
              </a:lnSpc>
            </a:pPr>
            <a:r>
              <a:rPr lang="zh-CN" altLang="en-US" sz="2400" dirty="0">
                <a:solidFill>
                  <a:srgbClr val="0046E4"/>
                </a:solidFill>
                <a:latin typeface="方正小标宋简体" panose="02010601030101010101" pitchFamily="2" charset="-122"/>
                <a:ea typeface="方正小标宋简体" panose="02010601030101010101" pitchFamily="2" charset="-122"/>
              </a:rPr>
              <a:t>培训图片</a:t>
            </a:r>
            <a:endParaRPr lang="en-US" altLang="zh-CN" sz="2400" dirty="0">
              <a:solidFill>
                <a:srgbClr val="0046E4"/>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此处插入，也可将图片直接插入到活动内容中</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0046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文本框 18">
            <a:extLst>
              <a:ext uri="{FF2B5EF4-FFF2-40B4-BE49-F238E27FC236}">
                <a16:creationId xmlns:a16="http://schemas.microsoft.com/office/drawing/2014/main" id="{14C16D80-BA7B-468B-9298-495B24D49C78}"/>
              </a:ext>
            </a:extLst>
          </p:cNvPr>
          <p:cNvSpPr txBox="1"/>
          <p:nvPr/>
        </p:nvSpPr>
        <p:spPr>
          <a:xfrm>
            <a:off x="3832084" y="542858"/>
            <a:ext cx="4960785" cy="400110"/>
          </a:xfrm>
          <a:prstGeom prst="rect">
            <a:avLst/>
          </a:prstGeom>
          <a:noFill/>
        </p:spPr>
        <p:txBody>
          <a:bodyPr wrap="square" rtlCol="0">
            <a:spAutoFit/>
          </a:bodyPr>
          <a:lstStyle/>
          <a:p>
            <a:pPr algn="ctr"/>
            <a:r>
              <a:rPr lang="en-US" altLang="zh-CN"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Power Point</a:t>
            </a: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p:txBody>
      </p:sp>
      <p:sp>
        <p:nvSpPr>
          <p:cNvPr id="25" name="Slide Number Placeholder 1">
            <a:extLst>
              <a:ext uri="{FF2B5EF4-FFF2-40B4-BE49-F238E27FC236}">
                <a16:creationId xmlns:a16="http://schemas.microsoft.com/office/drawing/2014/main" id="{657DA2E7-FC32-4700-B87D-1DF6F52D58CA}"/>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21</a:t>
            </a:fld>
            <a:endParaRPr lang="en-US" altLang="zh-CN" sz="1200" dirty="0">
              <a:solidFill>
                <a:schemeClr val="bg1"/>
              </a:solidFill>
              <a:latin typeface="Bodoni MT Black" panose="02070A03080606020203" charset="0"/>
            </a:endParaRPr>
          </a:p>
        </p:txBody>
      </p:sp>
    </p:spTree>
    <p:extLst>
      <p:ext uri="{BB962C8B-B14F-4D97-AF65-F5344CB8AC3E}">
        <p14:creationId xmlns:p14="http://schemas.microsoft.com/office/powerpoint/2010/main" val="65146657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97FF37-37EB-4A66-A455-30A9A6470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046E4"/>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8" name="文本框 17">
            <a:extLst>
              <a:ext uri="{FF2B5EF4-FFF2-40B4-BE49-F238E27FC236}">
                <a16:creationId xmlns:a16="http://schemas.microsoft.com/office/drawing/2014/main" id="{27068C20-F43D-4293-8109-C20B194E24AA}"/>
              </a:ext>
            </a:extLst>
          </p:cNvPr>
          <p:cNvSpPr txBox="1"/>
          <p:nvPr/>
        </p:nvSpPr>
        <p:spPr>
          <a:xfrm>
            <a:off x="1603270" y="1413606"/>
            <a:ext cx="3989659" cy="1015663"/>
          </a:xfrm>
          <a:prstGeom prst="rect">
            <a:avLst/>
          </a:prstGeom>
          <a:noFill/>
        </p:spPr>
        <p:txBody>
          <a:bodyPr wrap="square">
            <a:spAutoFit/>
          </a:bodyPr>
          <a:lstStyle/>
          <a:p>
            <a:pPr>
              <a:lnSpc>
                <a:spcPct val="150000"/>
              </a:lnSpc>
            </a:pPr>
            <a:r>
              <a:rPr lang="zh-CN" altLang="en-US" sz="2400" dirty="0">
                <a:solidFill>
                  <a:srgbClr val="0046E4"/>
                </a:solidFill>
                <a:latin typeface="方正小标宋简体" panose="02010601030101010101" pitchFamily="2" charset="-122"/>
                <a:ea typeface="方正小标宋简体" panose="02010601030101010101" pitchFamily="2" charset="-122"/>
              </a:rPr>
              <a:t>培训内容记录</a:t>
            </a:r>
            <a:endParaRPr lang="en-US" altLang="zh-CN" sz="2400" dirty="0">
              <a:solidFill>
                <a:srgbClr val="0046E4"/>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0046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0046E4"/>
            </a:solidFill>
            <a:prstDash val="lgDashDot"/>
            <a:round/>
            <a:headEnd type="none" w="med" len="med"/>
            <a:tailEnd type="none" w="med" len="med"/>
          </a:ln>
        </p:spPr>
      </p:cxnSp>
      <p:sp>
        <p:nvSpPr>
          <p:cNvPr id="23" name="文本框 22">
            <a:extLst>
              <a:ext uri="{FF2B5EF4-FFF2-40B4-BE49-F238E27FC236}">
                <a16:creationId xmlns:a16="http://schemas.microsoft.com/office/drawing/2014/main" id="{F7B03309-EEAE-4CAC-9372-B2E45052695F}"/>
              </a:ext>
            </a:extLst>
          </p:cNvPr>
          <p:cNvSpPr txBox="1"/>
          <p:nvPr/>
        </p:nvSpPr>
        <p:spPr>
          <a:xfrm>
            <a:off x="6535806" y="1419059"/>
            <a:ext cx="4583326" cy="1015663"/>
          </a:xfrm>
          <a:prstGeom prst="rect">
            <a:avLst/>
          </a:prstGeom>
          <a:noFill/>
        </p:spPr>
        <p:txBody>
          <a:bodyPr wrap="square">
            <a:spAutoFit/>
          </a:bodyPr>
          <a:lstStyle/>
          <a:p>
            <a:pPr>
              <a:lnSpc>
                <a:spcPct val="150000"/>
              </a:lnSpc>
            </a:pPr>
            <a:r>
              <a:rPr lang="zh-CN" altLang="en-US" sz="2400" dirty="0">
                <a:solidFill>
                  <a:srgbClr val="0046E4"/>
                </a:solidFill>
                <a:latin typeface="方正小标宋简体" panose="02010601030101010101" pitchFamily="2" charset="-122"/>
                <a:ea typeface="方正小标宋简体" panose="02010601030101010101" pitchFamily="2" charset="-122"/>
              </a:rPr>
              <a:t>培训图片</a:t>
            </a:r>
            <a:endParaRPr lang="en-US" altLang="zh-CN" sz="2400" dirty="0">
              <a:solidFill>
                <a:srgbClr val="0046E4"/>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此处插入，也可将图片直接插入到活动内容中</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0046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文本框 18">
            <a:extLst>
              <a:ext uri="{FF2B5EF4-FFF2-40B4-BE49-F238E27FC236}">
                <a16:creationId xmlns:a16="http://schemas.microsoft.com/office/drawing/2014/main" id="{14C16D80-BA7B-468B-9298-495B24D49C78}"/>
              </a:ext>
            </a:extLst>
          </p:cNvPr>
          <p:cNvSpPr txBox="1"/>
          <p:nvPr/>
        </p:nvSpPr>
        <p:spPr>
          <a:xfrm>
            <a:off x="3832084" y="542858"/>
            <a:ext cx="4960785" cy="400110"/>
          </a:xfrm>
          <a:prstGeom prst="rect">
            <a:avLst/>
          </a:prstGeom>
          <a:noFill/>
        </p:spPr>
        <p:txBody>
          <a:bodyPr wrap="square" rtlCol="0">
            <a:spAutoFit/>
          </a:bodyPr>
          <a:lstStyle/>
          <a:p>
            <a:pPr algn="ctr"/>
            <a:r>
              <a:rPr lang="en-US" altLang="zh-CN"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Power Point</a:t>
            </a: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p:txBody>
      </p:sp>
      <p:sp>
        <p:nvSpPr>
          <p:cNvPr id="25" name="Slide Number Placeholder 1">
            <a:extLst>
              <a:ext uri="{FF2B5EF4-FFF2-40B4-BE49-F238E27FC236}">
                <a16:creationId xmlns:a16="http://schemas.microsoft.com/office/drawing/2014/main" id="{657DA2E7-FC32-4700-B87D-1DF6F52D58CA}"/>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22</a:t>
            </a:fld>
            <a:endParaRPr lang="en-US" altLang="zh-CN" sz="1200" dirty="0">
              <a:solidFill>
                <a:schemeClr val="bg1"/>
              </a:solidFill>
              <a:latin typeface="Bodoni MT Black" panose="02070A03080606020203" charset="0"/>
            </a:endParaRPr>
          </a:p>
        </p:txBody>
      </p:sp>
      <p:sp>
        <p:nvSpPr>
          <p:cNvPr id="13" name="文本框 12">
            <a:extLst>
              <a:ext uri="{FF2B5EF4-FFF2-40B4-BE49-F238E27FC236}">
                <a16:creationId xmlns:a16="http://schemas.microsoft.com/office/drawing/2014/main" id="{CE468D87-2351-42A3-9121-9CC3E13F84C6}"/>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0046E4"/>
                </a:solidFill>
                <a:latin typeface="方正小标宋简体" panose="02010601030101010101" pitchFamily="2" charset="-122"/>
                <a:ea typeface="方正小标宋简体" panose="02010601030101010101" pitchFamily="2" charset="-122"/>
              </a:rPr>
              <a:t>(</a:t>
            </a:r>
            <a:r>
              <a:rPr lang="zh-CN" altLang="en-US" sz="1800" dirty="0">
                <a:solidFill>
                  <a:srgbClr val="0046E4"/>
                </a:solidFill>
                <a:latin typeface="方正小标宋简体" panose="02010601030101010101" pitchFamily="2" charset="-122"/>
                <a:ea typeface="方正小标宋简体" panose="02010601030101010101" pitchFamily="2" charset="-122"/>
              </a:rPr>
              <a:t>可附加页</a:t>
            </a:r>
            <a:r>
              <a:rPr lang="en-US" altLang="zh-CN" sz="1800" dirty="0">
                <a:solidFill>
                  <a:srgbClr val="0046E4"/>
                </a:solidFill>
                <a:latin typeface="方正小标宋简体" panose="02010601030101010101" pitchFamily="2" charset="-122"/>
                <a:ea typeface="方正小标宋简体" panose="02010601030101010101" pitchFamily="2" charset="-122"/>
              </a:rPr>
              <a:t>)</a:t>
            </a:r>
            <a:endParaRPr lang="zh-CN" altLang="en-US" sz="1800" dirty="0">
              <a:solidFill>
                <a:srgbClr val="0046E4"/>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258346786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97FF37-37EB-4A66-A455-30A9A6470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046E4"/>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0046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0046E4"/>
            </a:solidFill>
            <a:prstDash val="lgDashDot"/>
            <a:round/>
            <a:headEnd type="none" w="med" len="med"/>
            <a:tailEnd type="none" w="med" len="med"/>
          </a:ln>
        </p:spPr>
      </p:cxn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0046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文本框 18">
            <a:extLst>
              <a:ext uri="{FF2B5EF4-FFF2-40B4-BE49-F238E27FC236}">
                <a16:creationId xmlns:a16="http://schemas.microsoft.com/office/drawing/2014/main" id="{14C16D80-BA7B-468B-9298-495B24D49C78}"/>
              </a:ext>
            </a:extLst>
          </p:cNvPr>
          <p:cNvSpPr txBox="1"/>
          <p:nvPr/>
        </p:nvSpPr>
        <p:spPr>
          <a:xfrm>
            <a:off x="3832084" y="542858"/>
            <a:ext cx="4960785" cy="400110"/>
          </a:xfrm>
          <a:prstGeom prst="rect">
            <a:avLst/>
          </a:prstGeom>
          <a:noFill/>
        </p:spPr>
        <p:txBody>
          <a:bodyPr wrap="square" rtlCol="0">
            <a:spAutoFit/>
          </a:bodyPr>
          <a:lstStyle/>
          <a:p>
            <a:pPr algn="ctr"/>
            <a:r>
              <a:rPr lang="en-US" altLang="zh-CN"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Power Point</a:t>
            </a: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p:txBody>
      </p:sp>
      <p:sp>
        <p:nvSpPr>
          <p:cNvPr id="25" name="Slide Number Placeholder 1">
            <a:extLst>
              <a:ext uri="{FF2B5EF4-FFF2-40B4-BE49-F238E27FC236}">
                <a16:creationId xmlns:a16="http://schemas.microsoft.com/office/drawing/2014/main" id="{657DA2E7-FC32-4700-B87D-1DF6F52D58CA}"/>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23</a:t>
            </a:fld>
            <a:endParaRPr lang="en-US" altLang="zh-CN" sz="1200" dirty="0">
              <a:solidFill>
                <a:schemeClr val="bg1"/>
              </a:solidFill>
              <a:latin typeface="Bodoni MT Black" panose="02070A03080606020203" charset="0"/>
            </a:endParaRPr>
          </a:p>
        </p:txBody>
      </p:sp>
      <p:sp>
        <p:nvSpPr>
          <p:cNvPr id="13" name="文本框 12">
            <a:extLst>
              <a:ext uri="{FF2B5EF4-FFF2-40B4-BE49-F238E27FC236}">
                <a16:creationId xmlns:a16="http://schemas.microsoft.com/office/drawing/2014/main" id="{CE468D87-2351-42A3-9121-9CC3E13F84C6}"/>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0046E4"/>
                </a:solidFill>
                <a:latin typeface="方正小标宋简体" panose="02010601030101010101" pitchFamily="2" charset="-122"/>
                <a:ea typeface="方正小标宋简体" panose="02010601030101010101" pitchFamily="2" charset="-122"/>
              </a:rPr>
              <a:t>(</a:t>
            </a:r>
            <a:r>
              <a:rPr lang="zh-CN" altLang="en-US" sz="1800" dirty="0">
                <a:solidFill>
                  <a:srgbClr val="0046E4"/>
                </a:solidFill>
                <a:latin typeface="方正小标宋简体" panose="02010601030101010101" pitchFamily="2" charset="-122"/>
                <a:ea typeface="方正小标宋简体" panose="02010601030101010101" pitchFamily="2" charset="-122"/>
              </a:rPr>
              <a:t>可附加页</a:t>
            </a:r>
            <a:r>
              <a:rPr lang="en-US" altLang="zh-CN" sz="1800" dirty="0">
                <a:solidFill>
                  <a:srgbClr val="0046E4"/>
                </a:solidFill>
                <a:latin typeface="方正小标宋简体" panose="02010601030101010101" pitchFamily="2" charset="-122"/>
                <a:ea typeface="方正小标宋简体" panose="02010601030101010101" pitchFamily="2" charset="-122"/>
              </a:rPr>
              <a:t>)</a:t>
            </a:r>
            <a:endParaRPr lang="zh-CN" altLang="en-US" sz="1800" dirty="0">
              <a:solidFill>
                <a:srgbClr val="0046E4"/>
              </a:solidFill>
              <a:latin typeface="方正小标宋简体" panose="02010601030101010101" pitchFamily="2" charset="-122"/>
              <a:ea typeface="方正小标宋简体" panose="02010601030101010101" pitchFamily="2" charset="-122"/>
            </a:endParaRPr>
          </a:p>
        </p:txBody>
      </p:sp>
      <p:sp>
        <p:nvSpPr>
          <p:cNvPr id="14" name="文本框 13">
            <a:extLst>
              <a:ext uri="{FF2B5EF4-FFF2-40B4-BE49-F238E27FC236}">
                <a16:creationId xmlns:a16="http://schemas.microsoft.com/office/drawing/2014/main" id="{5AC23E51-67DF-4938-A96A-46EB0E86F7BA}"/>
              </a:ext>
            </a:extLst>
          </p:cNvPr>
          <p:cNvSpPr txBox="1"/>
          <p:nvPr/>
        </p:nvSpPr>
        <p:spPr>
          <a:xfrm>
            <a:off x="1603270" y="1413606"/>
            <a:ext cx="4052921" cy="1352422"/>
          </a:xfrm>
          <a:prstGeom prst="rect">
            <a:avLst/>
          </a:prstGeom>
          <a:noFill/>
        </p:spPr>
        <p:txBody>
          <a:bodyPr wrap="square">
            <a:spAutoFit/>
          </a:bodyPr>
          <a:lstStyle/>
          <a:p>
            <a:pPr>
              <a:lnSpc>
                <a:spcPct val="150000"/>
              </a:lnSpc>
            </a:pPr>
            <a:r>
              <a:rPr lang="zh-CN" altLang="en-US" sz="2400" dirty="0">
                <a:solidFill>
                  <a:srgbClr val="0046E4"/>
                </a:solidFill>
                <a:latin typeface="方正小标宋简体" panose="02010601030101010101" pitchFamily="2" charset="-122"/>
                <a:ea typeface="方正小标宋简体" panose="02010601030101010101" pitchFamily="2" charset="-122"/>
              </a:rPr>
              <a:t>学习心得</a:t>
            </a:r>
            <a:endParaRPr lang="en-US" altLang="zh-CN" sz="2400" dirty="0">
              <a:solidFill>
                <a:srgbClr val="0046E4"/>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此处输入，我在思想、技能等方面的收获与心得，可以加入学习前后的对比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16" name="文本框 15">
            <a:extLst>
              <a:ext uri="{FF2B5EF4-FFF2-40B4-BE49-F238E27FC236}">
                <a16:creationId xmlns:a16="http://schemas.microsoft.com/office/drawing/2014/main" id="{67A6EF89-1FC7-423B-A39C-B190257C2485}"/>
              </a:ext>
            </a:extLst>
          </p:cNvPr>
          <p:cNvSpPr txBox="1"/>
          <p:nvPr/>
        </p:nvSpPr>
        <p:spPr>
          <a:xfrm>
            <a:off x="6535805" y="1419059"/>
            <a:ext cx="4583327" cy="3199081"/>
          </a:xfrm>
          <a:prstGeom prst="rect">
            <a:avLst/>
          </a:prstGeom>
          <a:noFill/>
        </p:spPr>
        <p:txBody>
          <a:bodyPr wrap="square">
            <a:spAutoFit/>
          </a:bodyPr>
          <a:lstStyle/>
          <a:p>
            <a:pPr>
              <a:lnSpc>
                <a:spcPct val="150000"/>
              </a:lnSpc>
            </a:pPr>
            <a:r>
              <a:rPr lang="zh-CN" altLang="en-US" sz="2400" dirty="0">
                <a:solidFill>
                  <a:srgbClr val="0046E4"/>
                </a:solidFill>
                <a:latin typeface="方正小标宋简体" panose="02010601030101010101" pitchFamily="2" charset="-122"/>
                <a:ea typeface="方正小标宋简体" panose="02010601030101010101" pitchFamily="2" charset="-122"/>
              </a:rPr>
              <a:t>自主思考提升</a:t>
            </a:r>
            <a:endParaRPr lang="en-US" altLang="zh-CN" sz="2400" dirty="0">
              <a:solidFill>
                <a:srgbClr val="0046E4"/>
              </a:solidFill>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046E4"/>
                </a:solidFill>
                <a:latin typeface="方正小标宋简体" panose="02010601030101010101" pitchFamily="2" charset="-122"/>
                <a:ea typeface="方正小标宋简体" panose="02010601030101010101" pitchFamily="2" charset="-122"/>
              </a:rPr>
              <a:t>（</a:t>
            </a:r>
            <a:r>
              <a:rPr lang="en-US" altLang="zh-CN" sz="1600" dirty="0">
                <a:solidFill>
                  <a:srgbClr val="0046E4"/>
                </a:solidFill>
                <a:latin typeface="方正小标宋简体" panose="02010601030101010101" pitchFamily="2" charset="-122"/>
                <a:ea typeface="方正小标宋简体" panose="02010601030101010101" pitchFamily="2" charset="-122"/>
              </a:rPr>
              <a:t>1</a:t>
            </a:r>
            <a:r>
              <a:rPr lang="zh-CN" altLang="en-US" sz="1600" dirty="0">
                <a:solidFill>
                  <a:srgbClr val="0046E4"/>
                </a:solidFill>
                <a:latin typeface="方正小标宋简体" panose="02010601030101010101" pitchFamily="2" charset="-122"/>
                <a:ea typeface="方正小标宋简体" panose="02010601030101010101" pitchFamily="2" charset="-122"/>
              </a:rPr>
              <a:t>）</a:t>
            </a:r>
            <a:r>
              <a:rPr lang="en-US" altLang="zh-CN" sz="1600" dirty="0">
                <a:solidFill>
                  <a:srgbClr val="0046E4"/>
                </a:solidFill>
                <a:latin typeface="方正小标宋简体" panose="02010601030101010101" pitchFamily="2" charset="-122"/>
                <a:ea typeface="方正小标宋简体" panose="02010601030101010101" pitchFamily="2" charset="-122"/>
              </a:rPr>
              <a:t> </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对问题或活动我有没有其他的、更好的办法，此处输入我对问题的进一步探求思考并做出回答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046E4"/>
                </a:solidFill>
                <a:latin typeface="方正小标宋简体" panose="02010601030101010101" pitchFamily="2" charset="-122"/>
                <a:ea typeface="方正小标宋简体" panose="02010601030101010101" pitchFamily="2" charset="-122"/>
              </a:rPr>
              <a:t>（</a:t>
            </a:r>
            <a:r>
              <a:rPr lang="en-US" altLang="zh-CN" sz="1600" dirty="0">
                <a:solidFill>
                  <a:srgbClr val="0046E4"/>
                </a:solidFill>
                <a:latin typeface="方正小标宋简体" panose="02010601030101010101" pitchFamily="2" charset="-122"/>
                <a:ea typeface="方正小标宋简体" panose="02010601030101010101" pitchFamily="2" charset="-122"/>
              </a:rPr>
              <a:t>2</a:t>
            </a:r>
            <a:r>
              <a:rPr lang="zh-CN" altLang="en-US" sz="1600" dirty="0">
                <a:solidFill>
                  <a:srgbClr val="0046E4"/>
                </a:solidFill>
                <a:latin typeface="方正小标宋简体" panose="02010601030101010101" pitchFamily="2" charset="-122"/>
                <a:ea typeface="方正小标宋简体" panose="02010601030101010101" pitchFamily="2" charset="-122"/>
              </a:rPr>
              <a:t>）</a:t>
            </a:r>
            <a:endParaRPr lang="en-US" altLang="zh-CN" sz="1600" dirty="0">
              <a:solidFill>
                <a:srgbClr val="0046E4"/>
              </a:solidFill>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046E4"/>
                </a:solidFill>
                <a:latin typeface="方正小标宋简体" panose="02010601030101010101" pitchFamily="2" charset="-122"/>
                <a:ea typeface="方正小标宋简体" panose="02010601030101010101" pitchFamily="2" charset="-122"/>
              </a:rPr>
              <a:t>（</a:t>
            </a:r>
            <a:r>
              <a:rPr lang="en-US" altLang="zh-CN" sz="1600" dirty="0">
                <a:solidFill>
                  <a:srgbClr val="0046E4"/>
                </a:solidFill>
                <a:latin typeface="方正小标宋简体" panose="02010601030101010101" pitchFamily="2" charset="-122"/>
                <a:ea typeface="方正小标宋简体" panose="02010601030101010101" pitchFamily="2" charset="-122"/>
              </a:rPr>
              <a:t>3</a:t>
            </a:r>
            <a:r>
              <a:rPr lang="zh-CN" altLang="en-US" sz="1600" dirty="0">
                <a:solidFill>
                  <a:srgbClr val="0046E4"/>
                </a:solidFill>
                <a:latin typeface="方正小标宋简体" panose="02010601030101010101" pitchFamily="2" charset="-122"/>
                <a:ea typeface="方正小标宋简体" panose="02010601030101010101" pitchFamily="2" charset="-122"/>
              </a:rPr>
              <a:t>）</a:t>
            </a:r>
            <a:endParaRPr lang="en-US" altLang="zh-CN" sz="1600" dirty="0">
              <a:solidFill>
                <a:srgbClr val="0046E4"/>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286021379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97FF37-37EB-4A66-A455-30A9A6470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046E4"/>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0046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0046E4"/>
            </a:solidFill>
            <a:prstDash val="lgDashDot"/>
            <a:round/>
            <a:headEnd type="none" w="med" len="med"/>
            <a:tailEnd type="none" w="med" len="med"/>
          </a:ln>
        </p:spPr>
      </p:cxn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0046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文本框 18">
            <a:extLst>
              <a:ext uri="{FF2B5EF4-FFF2-40B4-BE49-F238E27FC236}">
                <a16:creationId xmlns:a16="http://schemas.microsoft.com/office/drawing/2014/main" id="{14C16D80-BA7B-468B-9298-495B24D49C78}"/>
              </a:ext>
            </a:extLst>
          </p:cNvPr>
          <p:cNvSpPr txBox="1"/>
          <p:nvPr/>
        </p:nvSpPr>
        <p:spPr>
          <a:xfrm>
            <a:off x="3832084" y="542858"/>
            <a:ext cx="4960785" cy="400110"/>
          </a:xfrm>
          <a:prstGeom prst="rect">
            <a:avLst/>
          </a:prstGeom>
          <a:noFill/>
        </p:spPr>
        <p:txBody>
          <a:bodyPr wrap="square" rtlCol="0">
            <a:spAutoFit/>
          </a:bodyPr>
          <a:lstStyle/>
          <a:p>
            <a:pPr algn="ctr"/>
            <a:r>
              <a:rPr lang="en-US" altLang="zh-CN"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Power Point</a:t>
            </a: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p:txBody>
      </p:sp>
      <p:sp>
        <p:nvSpPr>
          <p:cNvPr id="25" name="Slide Number Placeholder 1">
            <a:extLst>
              <a:ext uri="{FF2B5EF4-FFF2-40B4-BE49-F238E27FC236}">
                <a16:creationId xmlns:a16="http://schemas.microsoft.com/office/drawing/2014/main" id="{657DA2E7-FC32-4700-B87D-1DF6F52D58CA}"/>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24</a:t>
            </a:fld>
            <a:endParaRPr lang="en-US" altLang="zh-CN" sz="1200" dirty="0">
              <a:solidFill>
                <a:schemeClr val="bg1"/>
              </a:solidFill>
              <a:latin typeface="Bodoni MT Black" panose="02070A03080606020203" charset="0"/>
            </a:endParaRPr>
          </a:p>
        </p:txBody>
      </p:sp>
      <p:sp>
        <p:nvSpPr>
          <p:cNvPr id="13" name="文本框 12">
            <a:extLst>
              <a:ext uri="{FF2B5EF4-FFF2-40B4-BE49-F238E27FC236}">
                <a16:creationId xmlns:a16="http://schemas.microsoft.com/office/drawing/2014/main" id="{CE468D87-2351-42A3-9121-9CC3E13F84C6}"/>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0046E4"/>
                </a:solidFill>
                <a:latin typeface="方正小标宋简体" panose="02010601030101010101" pitchFamily="2" charset="-122"/>
                <a:ea typeface="方正小标宋简体" panose="02010601030101010101" pitchFamily="2" charset="-122"/>
              </a:rPr>
              <a:t>(</a:t>
            </a:r>
            <a:r>
              <a:rPr lang="zh-CN" altLang="en-US" sz="1800" dirty="0">
                <a:solidFill>
                  <a:srgbClr val="0046E4"/>
                </a:solidFill>
                <a:latin typeface="方正小标宋简体" panose="02010601030101010101" pitchFamily="2" charset="-122"/>
                <a:ea typeface="方正小标宋简体" panose="02010601030101010101" pitchFamily="2" charset="-122"/>
              </a:rPr>
              <a:t>可附加页</a:t>
            </a:r>
            <a:r>
              <a:rPr lang="en-US" altLang="zh-CN" sz="1800" dirty="0">
                <a:solidFill>
                  <a:srgbClr val="0046E4"/>
                </a:solidFill>
                <a:latin typeface="方正小标宋简体" panose="02010601030101010101" pitchFamily="2" charset="-122"/>
                <a:ea typeface="方正小标宋简体" panose="02010601030101010101" pitchFamily="2" charset="-122"/>
              </a:rPr>
              <a:t>)</a:t>
            </a:r>
            <a:endParaRPr lang="zh-CN" altLang="en-US" sz="1800" dirty="0">
              <a:solidFill>
                <a:srgbClr val="0046E4"/>
              </a:solidFill>
              <a:latin typeface="方正小标宋简体" panose="02010601030101010101" pitchFamily="2" charset="-122"/>
              <a:ea typeface="方正小标宋简体" panose="02010601030101010101" pitchFamily="2" charset="-122"/>
            </a:endParaRPr>
          </a:p>
        </p:txBody>
      </p:sp>
      <p:sp>
        <p:nvSpPr>
          <p:cNvPr id="14" name="文本框 13">
            <a:extLst>
              <a:ext uri="{FF2B5EF4-FFF2-40B4-BE49-F238E27FC236}">
                <a16:creationId xmlns:a16="http://schemas.microsoft.com/office/drawing/2014/main" id="{5AC23E51-67DF-4938-A96A-46EB0E86F7BA}"/>
              </a:ext>
            </a:extLst>
          </p:cNvPr>
          <p:cNvSpPr txBox="1"/>
          <p:nvPr/>
        </p:nvSpPr>
        <p:spPr>
          <a:xfrm>
            <a:off x="1603270" y="1413606"/>
            <a:ext cx="4052921" cy="1352422"/>
          </a:xfrm>
          <a:prstGeom prst="rect">
            <a:avLst/>
          </a:prstGeom>
          <a:noFill/>
        </p:spPr>
        <p:txBody>
          <a:bodyPr wrap="square">
            <a:spAutoFit/>
          </a:bodyPr>
          <a:lstStyle/>
          <a:p>
            <a:pPr>
              <a:lnSpc>
                <a:spcPct val="150000"/>
              </a:lnSpc>
            </a:pPr>
            <a:r>
              <a:rPr lang="zh-CN" altLang="en-US" sz="2400" dirty="0">
                <a:solidFill>
                  <a:srgbClr val="0046E4"/>
                </a:solidFill>
                <a:latin typeface="方正小标宋简体" panose="02010601030101010101" pitchFamily="2" charset="-122"/>
                <a:ea typeface="方正小标宋简体" panose="02010601030101010101" pitchFamily="2" charset="-122"/>
              </a:rPr>
              <a:t>学习心得</a:t>
            </a:r>
            <a:endParaRPr lang="en-US" altLang="zh-CN" sz="2400" dirty="0">
              <a:solidFill>
                <a:srgbClr val="0046E4"/>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此处输入，我在思想、技能等方面的收获与心得，可以加入学习前后的对比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18" name="文本框 17">
            <a:extLst>
              <a:ext uri="{FF2B5EF4-FFF2-40B4-BE49-F238E27FC236}">
                <a16:creationId xmlns:a16="http://schemas.microsoft.com/office/drawing/2014/main" id="{CDD6F3BD-27B1-45BE-8551-22D02CA1A41E}"/>
              </a:ext>
            </a:extLst>
          </p:cNvPr>
          <p:cNvSpPr txBox="1"/>
          <p:nvPr/>
        </p:nvSpPr>
        <p:spPr>
          <a:xfrm>
            <a:off x="6535805" y="1419059"/>
            <a:ext cx="4583327" cy="3199081"/>
          </a:xfrm>
          <a:prstGeom prst="rect">
            <a:avLst/>
          </a:prstGeom>
          <a:noFill/>
        </p:spPr>
        <p:txBody>
          <a:bodyPr wrap="square">
            <a:spAutoFit/>
          </a:bodyPr>
          <a:lstStyle/>
          <a:p>
            <a:pPr>
              <a:lnSpc>
                <a:spcPct val="150000"/>
              </a:lnSpc>
            </a:pPr>
            <a:r>
              <a:rPr lang="zh-CN" altLang="en-US" sz="2400" dirty="0">
                <a:solidFill>
                  <a:srgbClr val="0046E4"/>
                </a:solidFill>
                <a:latin typeface="方正小标宋简体" panose="02010601030101010101" pitchFamily="2" charset="-122"/>
                <a:ea typeface="方正小标宋简体" panose="02010601030101010101" pitchFamily="2" charset="-122"/>
              </a:rPr>
              <a:t>协作思考提升</a:t>
            </a:r>
            <a:endParaRPr lang="en-US" altLang="zh-CN" sz="2400" dirty="0">
              <a:solidFill>
                <a:srgbClr val="0046E4"/>
              </a:solidFill>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046E4"/>
                </a:solidFill>
                <a:latin typeface="方正小标宋简体" panose="02010601030101010101" pitchFamily="2" charset="-122"/>
                <a:ea typeface="方正小标宋简体" panose="02010601030101010101" pitchFamily="2" charset="-122"/>
              </a:rPr>
              <a:t>（</a:t>
            </a:r>
            <a:r>
              <a:rPr lang="en-US" altLang="zh-CN" sz="1600" dirty="0">
                <a:solidFill>
                  <a:srgbClr val="0046E4"/>
                </a:solidFill>
                <a:latin typeface="方正小标宋简体" panose="02010601030101010101" pitchFamily="2" charset="-122"/>
                <a:ea typeface="方正小标宋简体" panose="02010601030101010101" pitchFamily="2" charset="-122"/>
              </a:rPr>
              <a:t>1</a:t>
            </a:r>
            <a:r>
              <a:rPr lang="zh-CN" altLang="en-US" sz="1600" dirty="0">
                <a:solidFill>
                  <a:srgbClr val="0046E4"/>
                </a:solidFill>
                <a:latin typeface="方正小标宋简体" panose="02010601030101010101" pitchFamily="2" charset="-122"/>
                <a:ea typeface="方正小标宋简体" panose="02010601030101010101" pitchFamily="2" charset="-122"/>
              </a:rPr>
              <a:t>）</a:t>
            </a:r>
            <a:r>
              <a:rPr lang="en-US" altLang="zh-CN" sz="1600" dirty="0">
                <a:solidFill>
                  <a:srgbClr val="0046E4"/>
                </a:solidFill>
                <a:latin typeface="方正小标宋简体" panose="02010601030101010101" pitchFamily="2" charset="-122"/>
                <a:ea typeface="方正小标宋简体" panose="02010601030101010101" pitchFamily="2" charset="-122"/>
              </a:rPr>
              <a:t> </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通过与其他小伙伴的学习对比、交流，此处输入我（们）对问题和活动的不同解法和看法、进一步探求思考等</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046E4"/>
                </a:solidFill>
                <a:latin typeface="方正小标宋简体" panose="02010601030101010101" pitchFamily="2" charset="-122"/>
                <a:ea typeface="方正小标宋简体" panose="02010601030101010101" pitchFamily="2" charset="-122"/>
              </a:rPr>
              <a:t>（</a:t>
            </a:r>
            <a:r>
              <a:rPr lang="en-US" altLang="zh-CN" sz="1600" dirty="0">
                <a:solidFill>
                  <a:srgbClr val="0046E4"/>
                </a:solidFill>
                <a:latin typeface="方正小标宋简体" panose="02010601030101010101" pitchFamily="2" charset="-122"/>
                <a:ea typeface="方正小标宋简体" panose="02010601030101010101" pitchFamily="2" charset="-122"/>
              </a:rPr>
              <a:t>2</a:t>
            </a:r>
            <a:r>
              <a:rPr lang="zh-CN" altLang="en-US" sz="1600" dirty="0">
                <a:solidFill>
                  <a:srgbClr val="0046E4"/>
                </a:solidFill>
                <a:latin typeface="方正小标宋简体" panose="02010601030101010101" pitchFamily="2" charset="-122"/>
                <a:ea typeface="方正小标宋简体" panose="02010601030101010101" pitchFamily="2" charset="-122"/>
              </a:rPr>
              <a:t>）</a:t>
            </a:r>
            <a:endParaRPr lang="en-US" altLang="zh-CN" sz="1600" dirty="0">
              <a:solidFill>
                <a:srgbClr val="0046E4"/>
              </a:solidFill>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0046E4"/>
                </a:solidFill>
                <a:latin typeface="方正小标宋简体" panose="02010601030101010101" pitchFamily="2" charset="-122"/>
                <a:ea typeface="方正小标宋简体" panose="02010601030101010101" pitchFamily="2" charset="-122"/>
              </a:rPr>
              <a:t>（</a:t>
            </a:r>
            <a:r>
              <a:rPr lang="en-US" altLang="zh-CN" sz="1600" dirty="0">
                <a:solidFill>
                  <a:srgbClr val="0046E4"/>
                </a:solidFill>
                <a:latin typeface="方正小标宋简体" panose="02010601030101010101" pitchFamily="2" charset="-122"/>
                <a:ea typeface="方正小标宋简体" panose="02010601030101010101" pitchFamily="2" charset="-122"/>
              </a:rPr>
              <a:t>3</a:t>
            </a:r>
            <a:r>
              <a:rPr lang="zh-CN" altLang="en-US" sz="1600" dirty="0">
                <a:solidFill>
                  <a:srgbClr val="0046E4"/>
                </a:solidFill>
                <a:latin typeface="方正小标宋简体" panose="02010601030101010101" pitchFamily="2" charset="-122"/>
                <a:ea typeface="方正小标宋简体" panose="02010601030101010101" pitchFamily="2" charset="-122"/>
              </a:rPr>
              <a:t>）</a:t>
            </a:r>
            <a:endParaRPr lang="en-US" altLang="zh-CN" sz="1600" dirty="0">
              <a:solidFill>
                <a:srgbClr val="0046E4"/>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391265969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82CDE23-5B63-4049-93D8-2327B5FA6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 name="免费的模板下载：www.ainippt.com_5"/>
          <p:cNvSpPr txBox="1"/>
          <p:nvPr/>
        </p:nvSpPr>
        <p:spPr>
          <a:xfrm>
            <a:off x="4561266" y="3494769"/>
            <a:ext cx="3278462" cy="1569660"/>
          </a:xfrm>
          <a:prstGeom prst="rect">
            <a:avLst/>
          </a:prstGeom>
          <a:noFill/>
        </p:spPr>
        <p:txBody>
          <a:bodyPr wrap="none" rtlCol="0">
            <a:spAutoFit/>
          </a:bodyPr>
          <a:lstStyle/>
          <a:p>
            <a:pPr algn="ctr">
              <a:defRPr/>
            </a:pPr>
            <a:r>
              <a:rPr lang="zh-CN" altLang="en-US" sz="4800" b="1" dirty="0">
                <a:solidFill>
                  <a:srgbClr val="CC00E4"/>
                </a:solidFill>
                <a:latin typeface="方正小标宋简体" panose="02010601030101010101" pitchFamily="2" charset="-122"/>
                <a:ea typeface="方正小标宋简体" panose="02010601030101010101" pitchFamily="2" charset="-122"/>
              </a:rPr>
              <a:t>培训专题五</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1" i="0" u="none" strike="noStrike" kern="1200" cap="none" spc="0" normalizeH="0" baseline="0" noProof="0" dirty="0">
              <a:ln>
                <a:noFill/>
              </a:ln>
              <a:solidFill>
                <a:srgbClr val="C00000"/>
              </a:solidFill>
              <a:effectLst/>
              <a:uLnTx/>
              <a:uFillTx/>
              <a:latin typeface="方正小标宋简体" panose="02010601030101010101" pitchFamily="2" charset="-122"/>
              <a:ea typeface="方正小标宋简体" panose="02010601030101010101" pitchFamily="2" charset="-122"/>
            </a:endParaRPr>
          </a:p>
        </p:txBody>
      </p:sp>
      <p:sp>
        <p:nvSpPr>
          <p:cNvPr id="2" name="文本框 1"/>
          <p:cNvSpPr txBox="1"/>
          <p:nvPr/>
        </p:nvSpPr>
        <p:spPr>
          <a:xfrm>
            <a:off x="2483845" y="4469601"/>
            <a:ext cx="7433310" cy="523220"/>
          </a:xfrm>
          <a:prstGeom prst="rect">
            <a:avLst/>
          </a:prstGeom>
          <a:noFill/>
        </p:spPr>
        <p:txBody>
          <a:bodyPr wrap="square" rtlCol="0">
            <a:spAutoFit/>
          </a:bodyPr>
          <a:lstStyle/>
          <a:p>
            <a:pPr algn="ctr"/>
            <a:r>
              <a:rPr lang="zh-CN" altLang="en-US" sz="28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“庆党百年”社会实践锻炼分享交流会</a:t>
            </a:r>
          </a:p>
        </p:txBody>
      </p:sp>
      <p:pic>
        <p:nvPicPr>
          <p:cNvPr id="10" name="图片 9">
            <a:extLst>
              <a:ext uri="{FF2B5EF4-FFF2-40B4-BE49-F238E27FC236}">
                <a16:creationId xmlns:a16="http://schemas.microsoft.com/office/drawing/2014/main" id="{D8DD20B9-11C3-4337-B4B8-EF402C1268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2099" y="1013096"/>
            <a:ext cx="1225227" cy="1242424"/>
          </a:xfrm>
          <a:prstGeom prst="rect">
            <a:avLst/>
          </a:prstGeom>
        </p:spPr>
      </p:pic>
      <p:cxnSp>
        <p:nvCxnSpPr>
          <p:cNvPr id="6" name="直接连接符 5">
            <a:extLst>
              <a:ext uri="{FF2B5EF4-FFF2-40B4-BE49-F238E27FC236}">
                <a16:creationId xmlns:a16="http://schemas.microsoft.com/office/drawing/2014/main" id="{A87FEB82-EA7A-48A3-A7CB-FEBCEC1E9247}"/>
              </a:ext>
            </a:extLst>
          </p:cNvPr>
          <p:cNvCxnSpPr>
            <a:cxnSpLocks/>
          </p:cNvCxnSpPr>
          <p:nvPr/>
        </p:nvCxnSpPr>
        <p:spPr bwMode="auto">
          <a:xfrm>
            <a:off x="3089429" y="4325766"/>
            <a:ext cx="6347534" cy="0"/>
          </a:xfrm>
          <a:prstGeom prst="line">
            <a:avLst/>
          </a:prstGeom>
          <a:solidFill>
            <a:schemeClr val="accent1"/>
          </a:solidFill>
          <a:ln w="38100" cap="flat" cmpd="sng" algn="ctr">
            <a:solidFill>
              <a:srgbClr val="CC00E4"/>
            </a:solidFill>
            <a:prstDash val="solid"/>
            <a:round/>
            <a:headEnd type="none" w="med" len="med"/>
            <a:tailEnd type="none" w="med" len="med"/>
          </a:ln>
        </p:spPr>
      </p:cxnSp>
      <p:pic>
        <p:nvPicPr>
          <p:cNvPr id="13" name="图片 12">
            <a:extLst>
              <a:ext uri="{FF2B5EF4-FFF2-40B4-BE49-F238E27FC236}">
                <a16:creationId xmlns:a16="http://schemas.microsoft.com/office/drawing/2014/main" id="{4A579607-AFD2-40FB-A846-25FFE581B9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267" y="3048245"/>
            <a:ext cx="2209551" cy="2212537"/>
          </a:xfrm>
          <a:prstGeom prst="rect">
            <a:avLst/>
          </a:prstGeom>
        </p:spPr>
      </p:pic>
    </p:spTree>
    <p:extLst>
      <p:ext uri="{BB962C8B-B14F-4D97-AF65-F5344CB8AC3E}">
        <p14:creationId xmlns:p14="http://schemas.microsoft.com/office/powerpoint/2010/main" val="65478754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4EFBAEB-B95F-407E-9728-038C786B3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CC00E4"/>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8" name="文本框 17">
            <a:extLst>
              <a:ext uri="{FF2B5EF4-FFF2-40B4-BE49-F238E27FC236}">
                <a16:creationId xmlns:a16="http://schemas.microsoft.com/office/drawing/2014/main" id="{27068C20-F43D-4293-8109-C20B194E24AA}"/>
              </a:ext>
            </a:extLst>
          </p:cNvPr>
          <p:cNvSpPr txBox="1"/>
          <p:nvPr/>
        </p:nvSpPr>
        <p:spPr>
          <a:xfrm>
            <a:off x="1603270" y="1413606"/>
            <a:ext cx="3989659" cy="983090"/>
          </a:xfrm>
          <a:prstGeom prst="rect">
            <a:avLst/>
          </a:prstGeom>
          <a:noFill/>
        </p:spPr>
        <p:txBody>
          <a:bodyPr wrap="square">
            <a:spAutoFit/>
          </a:bodyPr>
          <a:lstStyle/>
          <a:p>
            <a:pPr>
              <a:lnSpc>
                <a:spcPct val="150000"/>
              </a:lnSpc>
            </a:pPr>
            <a:r>
              <a:rPr lang="zh-CN" altLang="en-US" sz="2400" dirty="0">
                <a:solidFill>
                  <a:srgbClr val="CC00E4"/>
                </a:solidFill>
                <a:latin typeface="方正小标宋简体" panose="02010601030101010101" pitchFamily="2" charset="-122"/>
                <a:ea typeface="方正小标宋简体" panose="02010601030101010101" pitchFamily="2" charset="-122"/>
              </a:rPr>
              <a:t>活动内容记录</a:t>
            </a:r>
            <a:endParaRPr lang="en-US" altLang="zh-CN" sz="2400" dirty="0">
              <a:solidFill>
                <a:srgbClr val="CC00E4"/>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CC00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CC00E4"/>
            </a:solidFill>
            <a:prstDash val="lgDashDot"/>
            <a:round/>
            <a:headEnd type="none" w="med" len="med"/>
            <a:tailEnd type="none" w="med" len="med"/>
          </a:ln>
        </p:spPr>
      </p:cxnSp>
      <p:sp>
        <p:nvSpPr>
          <p:cNvPr id="23" name="文本框 22">
            <a:extLst>
              <a:ext uri="{FF2B5EF4-FFF2-40B4-BE49-F238E27FC236}">
                <a16:creationId xmlns:a16="http://schemas.microsoft.com/office/drawing/2014/main" id="{F7B03309-EEAE-4CAC-9372-B2E45052695F}"/>
              </a:ext>
            </a:extLst>
          </p:cNvPr>
          <p:cNvSpPr txBox="1"/>
          <p:nvPr/>
        </p:nvSpPr>
        <p:spPr>
          <a:xfrm>
            <a:off x="6535806" y="1419059"/>
            <a:ext cx="4583326" cy="983090"/>
          </a:xfrm>
          <a:prstGeom prst="rect">
            <a:avLst/>
          </a:prstGeom>
          <a:noFill/>
        </p:spPr>
        <p:txBody>
          <a:bodyPr wrap="square">
            <a:spAutoFit/>
          </a:bodyPr>
          <a:lstStyle/>
          <a:p>
            <a:pPr>
              <a:lnSpc>
                <a:spcPct val="150000"/>
              </a:lnSpc>
            </a:pPr>
            <a:r>
              <a:rPr lang="zh-CN" altLang="en-US" sz="2400" dirty="0">
                <a:solidFill>
                  <a:srgbClr val="CC00E4"/>
                </a:solidFill>
                <a:latin typeface="方正小标宋简体" panose="02010601030101010101" pitchFamily="2" charset="-122"/>
                <a:ea typeface="方正小标宋简体" panose="02010601030101010101" pitchFamily="2" charset="-122"/>
              </a:rPr>
              <a:t>活动图片</a:t>
            </a:r>
            <a:endParaRPr lang="en-US" altLang="zh-CN" sz="2400" dirty="0">
              <a:solidFill>
                <a:srgbClr val="CC00E4"/>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此处插入，也可将图片直接插入到活动内容中</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CC00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2" name="文本框 21">
            <a:extLst>
              <a:ext uri="{FF2B5EF4-FFF2-40B4-BE49-F238E27FC236}">
                <a16:creationId xmlns:a16="http://schemas.microsoft.com/office/drawing/2014/main" id="{1D7230C2-E7A7-41E8-B5A8-670EC3768E2F}"/>
              </a:ext>
            </a:extLst>
          </p:cNvPr>
          <p:cNvSpPr txBox="1"/>
          <p:nvPr/>
        </p:nvSpPr>
        <p:spPr>
          <a:xfrm>
            <a:off x="3832084" y="542858"/>
            <a:ext cx="4960785" cy="400110"/>
          </a:xfrm>
          <a:prstGeom prst="rect">
            <a:avLst/>
          </a:prstGeom>
          <a:noFill/>
        </p:spPr>
        <p:txBody>
          <a:bodyPr wrap="square" rtlCol="0">
            <a:spAutoFit/>
          </a:bodyPr>
          <a:lstStyle/>
          <a:p>
            <a:pPr algn="ct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“庆党百年”实践锻炼分享交流会</a:t>
            </a:r>
          </a:p>
        </p:txBody>
      </p:sp>
      <p:sp>
        <p:nvSpPr>
          <p:cNvPr id="25" name="Slide Number Placeholder 1">
            <a:extLst>
              <a:ext uri="{FF2B5EF4-FFF2-40B4-BE49-F238E27FC236}">
                <a16:creationId xmlns:a16="http://schemas.microsoft.com/office/drawing/2014/main" id="{3FB8D58C-678B-4DDF-8487-008153C56C96}"/>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26</a:t>
            </a:fld>
            <a:endParaRPr lang="en-US" altLang="zh-CN" sz="1200" dirty="0">
              <a:solidFill>
                <a:schemeClr val="bg1"/>
              </a:solidFill>
              <a:latin typeface="Bodoni MT Black" panose="02070A03080606020203" charset="0"/>
            </a:endParaRPr>
          </a:p>
        </p:txBody>
      </p:sp>
    </p:spTree>
    <p:extLst>
      <p:ext uri="{BB962C8B-B14F-4D97-AF65-F5344CB8AC3E}">
        <p14:creationId xmlns:p14="http://schemas.microsoft.com/office/powerpoint/2010/main" val="319271939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4EFBAEB-B95F-407E-9728-038C786B3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CC00E4"/>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8" name="文本框 17">
            <a:extLst>
              <a:ext uri="{FF2B5EF4-FFF2-40B4-BE49-F238E27FC236}">
                <a16:creationId xmlns:a16="http://schemas.microsoft.com/office/drawing/2014/main" id="{27068C20-F43D-4293-8109-C20B194E24AA}"/>
              </a:ext>
            </a:extLst>
          </p:cNvPr>
          <p:cNvSpPr txBox="1"/>
          <p:nvPr/>
        </p:nvSpPr>
        <p:spPr>
          <a:xfrm>
            <a:off x="1603270" y="1413606"/>
            <a:ext cx="3989659" cy="983090"/>
          </a:xfrm>
          <a:prstGeom prst="rect">
            <a:avLst/>
          </a:prstGeom>
          <a:noFill/>
        </p:spPr>
        <p:txBody>
          <a:bodyPr wrap="square">
            <a:spAutoFit/>
          </a:bodyPr>
          <a:lstStyle/>
          <a:p>
            <a:pPr>
              <a:lnSpc>
                <a:spcPct val="150000"/>
              </a:lnSpc>
            </a:pPr>
            <a:r>
              <a:rPr lang="zh-CN" altLang="en-US" sz="2400" dirty="0">
                <a:solidFill>
                  <a:srgbClr val="CC00E4"/>
                </a:solidFill>
                <a:latin typeface="方正小标宋简体" panose="02010601030101010101" pitchFamily="2" charset="-122"/>
                <a:ea typeface="方正小标宋简体" panose="02010601030101010101" pitchFamily="2" charset="-122"/>
              </a:rPr>
              <a:t>活动内容记录</a:t>
            </a:r>
            <a:endParaRPr lang="en-US" altLang="zh-CN" sz="2400" dirty="0">
              <a:solidFill>
                <a:srgbClr val="CC00E4"/>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CC00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CC00E4"/>
            </a:solidFill>
            <a:prstDash val="lgDashDot"/>
            <a:round/>
            <a:headEnd type="none" w="med" len="med"/>
            <a:tailEnd type="none" w="med" len="med"/>
          </a:ln>
        </p:spPr>
      </p:cxnSp>
      <p:sp>
        <p:nvSpPr>
          <p:cNvPr id="23" name="文本框 22">
            <a:extLst>
              <a:ext uri="{FF2B5EF4-FFF2-40B4-BE49-F238E27FC236}">
                <a16:creationId xmlns:a16="http://schemas.microsoft.com/office/drawing/2014/main" id="{F7B03309-EEAE-4CAC-9372-B2E45052695F}"/>
              </a:ext>
            </a:extLst>
          </p:cNvPr>
          <p:cNvSpPr txBox="1"/>
          <p:nvPr/>
        </p:nvSpPr>
        <p:spPr>
          <a:xfrm>
            <a:off x="6535806" y="1419059"/>
            <a:ext cx="4583326" cy="983090"/>
          </a:xfrm>
          <a:prstGeom prst="rect">
            <a:avLst/>
          </a:prstGeom>
          <a:noFill/>
        </p:spPr>
        <p:txBody>
          <a:bodyPr wrap="square">
            <a:spAutoFit/>
          </a:bodyPr>
          <a:lstStyle/>
          <a:p>
            <a:pPr>
              <a:lnSpc>
                <a:spcPct val="150000"/>
              </a:lnSpc>
            </a:pPr>
            <a:r>
              <a:rPr lang="zh-CN" altLang="en-US" sz="2400" dirty="0">
                <a:solidFill>
                  <a:srgbClr val="CC00E4"/>
                </a:solidFill>
                <a:latin typeface="方正小标宋简体" panose="02010601030101010101" pitchFamily="2" charset="-122"/>
                <a:ea typeface="方正小标宋简体" panose="02010601030101010101" pitchFamily="2" charset="-122"/>
              </a:rPr>
              <a:t>活动图片</a:t>
            </a:r>
            <a:endParaRPr lang="en-US" altLang="zh-CN" sz="2400" dirty="0">
              <a:solidFill>
                <a:srgbClr val="CC00E4"/>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此处插入，也可将图片直接插入到活动内容中</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CC00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2" name="文本框 21">
            <a:extLst>
              <a:ext uri="{FF2B5EF4-FFF2-40B4-BE49-F238E27FC236}">
                <a16:creationId xmlns:a16="http://schemas.microsoft.com/office/drawing/2014/main" id="{1D7230C2-E7A7-41E8-B5A8-670EC3768E2F}"/>
              </a:ext>
            </a:extLst>
          </p:cNvPr>
          <p:cNvSpPr txBox="1"/>
          <p:nvPr/>
        </p:nvSpPr>
        <p:spPr>
          <a:xfrm>
            <a:off x="3832084" y="542858"/>
            <a:ext cx="4960785" cy="400110"/>
          </a:xfrm>
          <a:prstGeom prst="rect">
            <a:avLst/>
          </a:prstGeom>
          <a:noFill/>
        </p:spPr>
        <p:txBody>
          <a:bodyPr wrap="square" rtlCol="0">
            <a:spAutoFit/>
          </a:bodyPr>
          <a:lstStyle/>
          <a:p>
            <a:pPr algn="ct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“庆党百年”实践锻炼分享交流会</a:t>
            </a:r>
          </a:p>
        </p:txBody>
      </p:sp>
      <p:sp>
        <p:nvSpPr>
          <p:cNvPr id="25" name="Slide Number Placeholder 1">
            <a:extLst>
              <a:ext uri="{FF2B5EF4-FFF2-40B4-BE49-F238E27FC236}">
                <a16:creationId xmlns:a16="http://schemas.microsoft.com/office/drawing/2014/main" id="{3FB8D58C-678B-4DDF-8487-008153C56C96}"/>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27</a:t>
            </a:fld>
            <a:endParaRPr lang="en-US" altLang="zh-CN" sz="1200" dirty="0">
              <a:solidFill>
                <a:schemeClr val="bg1"/>
              </a:solidFill>
              <a:latin typeface="Bodoni MT Black" panose="02070A03080606020203" charset="0"/>
            </a:endParaRPr>
          </a:p>
        </p:txBody>
      </p:sp>
      <p:sp>
        <p:nvSpPr>
          <p:cNvPr id="13" name="文本框 12">
            <a:extLst>
              <a:ext uri="{FF2B5EF4-FFF2-40B4-BE49-F238E27FC236}">
                <a16:creationId xmlns:a16="http://schemas.microsoft.com/office/drawing/2014/main" id="{7109CE96-29B1-46B3-8479-BD36999EFE94}"/>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CC00E4"/>
                </a:solidFill>
                <a:latin typeface="方正小标宋简体" panose="02010601030101010101" pitchFamily="2" charset="-122"/>
                <a:ea typeface="方正小标宋简体" panose="02010601030101010101" pitchFamily="2" charset="-122"/>
              </a:rPr>
              <a:t>(</a:t>
            </a:r>
            <a:r>
              <a:rPr lang="zh-CN" altLang="en-US" sz="1800" dirty="0">
                <a:solidFill>
                  <a:srgbClr val="CC00E4"/>
                </a:solidFill>
                <a:latin typeface="方正小标宋简体" panose="02010601030101010101" pitchFamily="2" charset="-122"/>
                <a:ea typeface="方正小标宋简体" panose="02010601030101010101" pitchFamily="2" charset="-122"/>
              </a:rPr>
              <a:t>可附加页</a:t>
            </a:r>
            <a:r>
              <a:rPr lang="en-US" altLang="zh-CN" sz="1800" dirty="0">
                <a:solidFill>
                  <a:srgbClr val="CC00E4"/>
                </a:solidFill>
                <a:latin typeface="方正小标宋简体" panose="02010601030101010101" pitchFamily="2" charset="-122"/>
                <a:ea typeface="方正小标宋简体" panose="02010601030101010101" pitchFamily="2" charset="-122"/>
              </a:rPr>
              <a:t>)</a:t>
            </a:r>
            <a:endParaRPr lang="zh-CN" altLang="en-US" sz="1800" dirty="0">
              <a:solidFill>
                <a:srgbClr val="CC00E4"/>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201865811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4EFBAEB-B95F-407E-9728-038C786B3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CC00E4"/>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CC00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CC00E4"/>
            </a:solidFill>
            <a:prstDash val="lgDashDot"/>
            <a:round/>
            <a:headEnd type="none" w="med" len="med"/>
            <a:tailEnd type="none" w="med" len="med"/>
          </a:ln>
        </p:spPr>
      </p:cxn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CC00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2" name="文本框 21">
            <a:extLst>
              <a:ext uri="{FF2B5EF4-FFF2-40B4-BE49-F238E27FC236}">
                <a16:creationId xmlns:a16="http://schemas.microsoft.com/office/drawing/2014/main" id="{1D7230C2-E7A7-41E8-B5A8-670EC3768E2F}"/>
              </a:ext>
            </a:extLst>
          </p:cNvPr>
          <p:cNvSpPr txBox="1"/>
          <p:nvPr/>
        </p:nvSpPr>
        <p:spPr>
          <a:xfrm>
            <a:off x="3832084" y="542858"/>
            <a:ext cx="4960785" cy="400110"/>
          </a:xfrm>
          <a:prstGeom prst="rect">
            <a:avLst/>
          </a:prstGeom>
          <a:noFill/>
        </p:spPr>
        <p:txBody>
          <a:bodyPr wrap="square" rtlCol="0">
            <a:spAutoFit/>
          </a:bodyPr>
          <a:lstStyle/>
          <a:p>
            <a:pPr algn="ct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“庆党百年”实践锻炼分享交流会</a:t>
            </a:r>
          </a:p>
        </p:txBody>
      </p:sp>
      <p:sp>
        <p:nvSpPr>
          <p:cNvPr id="25" name="Slide Number Placeholder 1">
            <a:extLst>
              <a:ext uri="{FF2B5EF4-FFF2-40B4-BE49-F238E27FC236}">
                <a16:creationId xmlns:a16="http://schemas.microsoft.com/office/drawing/2014/main" id="{3FB8D58C-678B-4DDF-8487-008153C56C96}"/>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28</a:t>
            </a:fld>
            <a:endParaRPr lang="en-US" altLang="zh-CN" sz="1200" dirty="0">
              <a:solidFill>
                <a:schemeClr val="bg1"/>
              </a:solidFill>
              <a:latin typeface="Bodoni MT Black" panose="02070A03080606020203" charset="0"/>
            </a:endParaRPr>
          </a:p>
        </p:txBody>
      </p:sp>
      <p:sp>
        <p:nvSpPr>
          <p:cNvPr id="13" name="文本框 12">
            <a:extLst>
              <a:ext uri="{FF2B5EF4-FFF2-40B4-BE49-F238E27FC236}">
                <a16:creationId xmlns:a16="http://schemas.microsoft.com/office/drawing/2014/main" id="{7109CE96-29B1-46B3-8479-BD36999EFE94}"/>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CC00E4"/>
                </a:solidFill>
                <a:latin typeface="方正小标宋简体" panose="02010601030101010101" pitchFamily="2" charset="-122"/>
                <a:ea typeface="方正小标宋简体" panose="02010601030101010101" pitchFamily="2" charset="-122"/>
              </a:rPr>
              <a:t>(</a:t>
            </a:r>
            <a:r>
              <a:rPr lang="zh-CN" altLang="en-US" sz="1800" dirty="0">
                <a:solidFill>
                  <a:srgbClr val="CC00E4"/>
                </a:solidFill>
                <a:latin typeface="方正小标宋简体" panose="02010601030101010101" pitchFamily="2" charset="-122"/>
                <a:ea typeface="方正小标宋简体" panose="02010601030101010101" pitchFamily="2" charset="-122"/>
              </a:rPr>
              <a:t>可附加页</a:t>
            </a:r>
            <a:r>
              <a:rPr lang="en-US" altLang="zh-CN" sz="1800" dirty="0">
                <a:solidFill>
                  <a:srgbClr val="CC00E4"/>
                </a:solidFill>
                <a:latin typeface="方正小标宋简体" panose="02010601030101010101" pitchFamily="2" charset="-122"/>
                <a:ea typeface="方正小标宋简体" panose="02010601030101010101" pitchFamily="2" charset="-122"/>
              </a:rPr>
              <a:t>)</a:t>
            </a:r>
            <a:endParaRPr lang="zh-CN" altLang="en-US" sz="1800" dirty="0">
              <a:solidFill>
                <a:srgbClr val="CC00E4"/>
              </a:solidFill>
              <a:latin typeface="方正小标宋简体" panose="02010601030101010101" pitchFamily="2" charset="-122"/>
              <a:ea typeface="方正小标宋简体" panose="02010601030101010101" pitchFamily="2" charset="-122"/>
            </a:endParaRPr>
          </a:p>
        </p:txBody>
      </p:sp>
      <p:sp>
        <p:nvSpPr>
          <p:cNvPr id="14" name="文本框 13">
            <a:extLst>
              <a:ext uri="{FF2B5EF4-FFF2-40B4-BE49-F238E27FC236}">
                <a16:creationId xmlns:a16="http://schemas.microsoft.com/office/drawing/2014/main" id="{0D1D3767-9074-46E7-B55B-458CC3FEBB8E}"/>
              </a:ext>
            </a:extLst>
          </p:cNvPr>
          <p:cNvSpPr txBox="1"/>
          <p:nvPr/>
        </p:nvSpPr>
        <p:spPr>
          <a:xfrm>
            <a:off x="1603270" y="1413606"/>
            <a:ext cx="4052921" cy="1352422"/>
          </a:xfrm>
          <a:prstGeom prst="rect">
            <a:avLst/>
          </a:prstGeom>
          <a:noFill/>
        </p:spPr>
        <p:txBody>
          <a:bodyPr wrap="square">
            <a:spAutoFit/>
          </a:bodyPr>
          <a:lstStyle/>
          <a:p>
            <a:pPr>
              <a:lnSpc>
                <a:spcPct val="150000"/>
              </a:lnSpc>
            </a:pPr>
            <a:r>
              <a:rPr lang="zh-CN" altLang="en-US" sz="2400" dirty="0">
                <a:solidFill>
                  <a:srgbClr val="CC00E4"/>
                </a:solidFill>
                <a:latin typeface="方正小标宋简体" panose="02010601030101010101" pitchFamily="2" charset="-122"/>
                <a:ea typeface="方正小标宋简体" panose="02010601030101010101" pitchFamily="2" charset="-122"/>
              </a:rPr>
              <a:t>学习心得</a:t>
            </a:r>
            <a:endParaRPr lang="en-US" altLang="zh-CN" sz="2400" dirty="0">
              <a:solidFill>
                <a:srgbClr val="CC00E4"/>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此处输入，我在思想、技能等方面的收获与心得，可以加入学习前后的对比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16" name="文本框 15">
            <a:extLst>
              <a:ext uri="{FF2B5EF4-FFF2-40B4-BE49-F238E27FC236}">
                <a16:creationId xmlns:a16="http://schemas.microsoft.com/office/drawing/2014/main" id="{3561C55E-5607-4ADA-9F8C-705C16E1DCBA}"/>
              </a:ext>
            </a:extLst>
          </p:cNvPr>
          <p:cNvSpPr txBox="1"/>
          <p:nvPr/>
        </p:nvSpPr>
        <p:spPr>
          <a:xfrm>
            <a:off x="6535805" y="1419059"/>
            <a:ext cx="4583327" cy="3199081"/>
          </a:xfrm>
          <a:prstGeom prst="rect">
            <a:avLst/>
          </a:prstGeom>
          <a:noFill/>
        </p:spPr>
        <p:txBody>
          <a:bodyPr wrap="square">
            <a:spAutoFit/>
          </a:bodyPr>
          <a:lstStyle/>
          <a:p>
            <a:pPr>
              <a:lnSpc>
                <a:spcPct val="150000"/>
              </a:lnSpc>
            </a:pPr>
            <a:r>
              <a:rPr lang="zh-CN" altLang="en-US" sz="2400" dirty="0">
                <a:solidFill>
                  <a:srgbClr val="CC00E4"/>
                </a:solidFill>
                <a:latin typeface="方正小标宋简体" panose="02010601030101010101" pitchFamily="2" charset="-122"/>
                <a:ea typeface="方正小标宋简体" panose="02010601030101010101" pitchFamily="2" charset="-122"/>
              </a:rPr>
              <a:t>自主思考提升</a:t>
            </a:r>
            <a:endParaRPr lang="en-US" altLang="zh-CN" sz="2400" dirty="0">
              <a:solidFill>
                <a:srgbClr val="CC00E4"/>
              </a:solidFill>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CC00E4"/>
                </a:solidFill>
                <a:latin typeface="方正小标宋简体" panose="02010601030101010101" pitchFamily="2" charset="-122"/>
                <a:ea typeface="方正小标宋简体" panose="02010601030101010101" pitchFamily="2" charset="-122"/>
              </a:rPr>
              <a:t>（</a:t>
            </a:r>
            <a:r>
              <a:rPr lang="en-US" altLang="zh-CN" sz="1600" dirty="0">
                <a:solidFill>
                  <a:srgbClr val="CC00E4"/>
                </a:solidFill>
                <a:latin typeface="方正小标宋简体" panose="02010601030101010101" pitchFamily="2" charset="-122"/>
                <a:ea typeface="方正小标宋简体" panose="02010601030101010101" pitchFamily="2" charset="-122"/>
              </a:rPr>
              <a:t>1</a:t>
            </a:r>
            <a:r>
              <a:rPr lang="zh-CN" altLang="en-US" sz="1600" dirty="0">
                <a:solidFill>
                  <a:srgbClr val="CC00E4"/>
                </a:solidFill>
                <a:latin typeface="方正小标宋简体" panose="02010601030101010101" pitchFamily="2" charset="-122"/>
                <a:ea typeface="方正小标宋简体" panose="02010601030101010101" pitchFamily="2" charset="-122"/>
              </a:rPr>
              <a:t>）</a:t>
            </a:r>
            <a:r>
              <a:rPr lang="en-US" altLang="zh-CN" sz="1600" dirty="0">
                <a:solidFill>
                  <a:srgbClr val="CC00E4"/>
                </a:solidFill>
                <a:latin typeface="方正小标宋简体" panose="02010601030101010101" pitchFamily="2" charset="-122"/>
                <a:ea typeface="方正小标宋简体" panose="02010601030101010101" pitchFamily="2" charset="-122"/>
              </a:rPr>
              <a:t> </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对问题或活动我有没有其他的、更好的办法，此处输入我对问题的进一步探求思考并做出回答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CC00E4"/>
                </a:solidFill>
                <a:latin typeface="方正小标宋简体" panose="02010601030101010101" pitchFamily="2" charset="-122"/>
                <a:ea typeface="方正小标宋简体" panose="02010601030101010101" pitchFamily="2" charset="-122"/>
              </a:rPr>
              <a:t>（</a:t>
            </a:r>
            <a:r>
              <a:rPr lang="en-US" altLang="zh-CN" sz="1600" dirty="0">
                <a:solidFill>
                  <a:srgbClr val="CC00E4"/>
                </a:solidFill>
                <a:latin typeface="方正小标宋简体" panose="02010601030101010101" pitchFamily="2" charset="-122"/>
                <a:ea typeface="方正小标宋简体" panose="02010601030101010101" pitchFamily="2" charset="-122"/>
              </a:rPr>
              <a:t>2</a:t>
            </a:r>
            <a:r>
              <a:rPr lang="zh-CN" altLang="en-US" sz="1600" dirty="0">
                <a:solidFill>
                  <a:srgbClr val="CC00E4"/>
                </a:solidFill>
                <a:latin typeface="方正小标宋简体" panose="02010601030101010101" pitchFamily="2" charset="-122"/>
                <a:ea typeface="方正小标宋简体" panose="02010601030101010101" pitchFamily="2" charset="-122"/>
              </a:rPr>
              <a:t>）</a:t>
            </a:r>
            <a:endParaRPr lang="en-US" altLang="zh-CN" sz="1600" dirty="0">
              <a:solidFill>
                <a:srgbClr val="CC00E4"/>
              </a:solidFill>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CC00E4"/>
                </a:solidFill>
                <a:latin typeface="方正小标宋简体" panose="02010601030101010101" pitchFamily="2" charset="-122"/>
                <a:ea typeface="方正小标宋简体" panose="02010601030101010101" pitchFamily="2" charset="-122"/>
              </a:rPr>
              <a:t>（</a:t>
            </a:r>
            <a:r>
              <a:rPr lang="en-US" altLang="zh-CN" sz="1600" dirty="0">
                <a:solidFill>
                  <a:srgbClr val="CC00E4"/>
                </a:solidFill>
                <a:latin typeface="方正小标宋简体" panose="02010601030101010101" pitchFamily="2" charset="-122"/>
                <a:ea typeface="方正小标宋简体" panose="02010601030101010101" pitchFamily="2" charset="-122"/>
              </a:rPr>
              <a:t>3</a:t>
            </a:r>
            <a:r>
              <a:rPr lang="zh-CN" altLang="en-US" sz="1600" dirty="0">
                <a:solidFill>
                  <a:srgbClr val="CC00E4"/>
                </a:solidFill>
                <a:latin typeface="方正小标宋简体" panose="02010601030101010101" pitchFamily="2" charset="-122"/>
                <a:ea typeface="方正小标宋简体" panose="02010601030101010101" pitchFamily="2" charset="-122"/>
              </a:rPr>
              <a:t>）</a:t>
            </a:r>
            <a:endParaRPr lang="en-US" altLang="zh-CN" sz="1600" dirty="0">
              <a:solidFill>
                <a:srgbClr val="CC00E4"/>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144024119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4EFBAEB-B95F-407E-9728-038C786B3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CC00E4"/>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CC00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CC00E4"/>
            </a:solidFill>
            <a:prstDash val="lgDashDot"/>
            <a:round/>
            <a:headEnd type="none" w="med" len="med"/>
            <a:tailEnd type="none" w="med" len="med"/>
          </a:ln>
        </p:spPr>
      </p:cxn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CC00E4"/>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2" name="文本框 21">
            <a:extLst>
              <a:ext uri="{FF2B5EF4-FFF2-40B4-BE49-F238E27FC236}">
                <a16:creationId xmlns:a16="http://schemas.microsoft.com/office/drawing/2014/main" id="{1D7230C2-E7A7-41E8-B5A8-670EC3768E2F}"/>
              </a:ext>
            </a:extLst>
          </p:cNvPr>
          <p:cNvSpPr txBox="1"/>
          <p:nvPr/>
        </p:nvSpPr>
        <p:spPr>
          <a:xfrm>
            <a:off x="3832084" y="542858"/>
            <a:ext cx="4960785" cy="400110"/>
          </a:xfrm>
          <a:prstGeom prst="rect">
            <a:avLst/>
          </a:prstGeom>
          <a:noFill/>
        </p:spPr>
        <p:txBody>
          <a:bodyPr wrap="square" rtlCol="0">
            <a:spAutoFit/>
          </a:bodyPr>
          <a:lstStyle/>
          <a:p>
            <a:pPr algn="ct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“庆党百年”实践锻炼分享交流会</a:t>
            </a:r>
          </a:p>
        </p:txBody>
      </p:sp>
      <p:sp>
        <p:nvSpPr>
          <p:cNvPr id="25" name="Slide Number Placeholder 1">
            <a:extLst>
              <a:ext uri="{FF2B5EF4-FFF2-40B4-BE49-F238E27FC236}">
                <a16:creationId xmlns:a16="http://schemas.microsoft.com/office/drawing/2014/main" id="{3FB8D58C-678B-4DDF-8487-008153C56C96}"/>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29</a:t>
            </a:fld>
            <a:endParaRPr lang="en-US" altLang="zh-CN" sz="1200" dirty="0">
              <a:solidFill>
                <a:schemeClr val="bg1"/>
              </a:solidFill>
              <a:latin typeface="Bodoni MT Black" panose="02070A03080606020203" charset="0"/>
            </a:endParaRPr>
          </a:p>
        </p:txBody>
      </p:sp>
      <p:sp>
        <p:nvSpPr>
          <p:cNvPr id="13" name="文本框 12">
            <a:extLst>
              <a:ext uri="{FF2B5EF4-FFF2-40B4-BE49-F238E27FC236}">
                <a16:creationId xmlns:a16="http://schemas.microsoft.com/office/drawing/2014/main" id="{7109CE96-29B1-46B3-8479-BD36999EFE94}"/>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CC00E4"/>
                </a:solidFill>
                <a:latin typeface="方正小标宋简体" panose="02010601030101010101" pitchFamily="2" charset="-122"/>
                <a:ea typeface="方正小标宋简体" panose="02010601030101010101" pitchFamily="2" charset="-122"/>
              </a:rPr>
              <a:t>(</a:t>
            </a:r>
            <a:r>
              <a:rPr lang="zh-CN" altLang="en-US" sz="1800" dirty="0">
                <a:solidFill>
                  <a:srgbClr val="CC00E4"/>
                </a:solidFill>
                <a:latin typeface="方正小标宋简体" panose="02010601030101010101" pitchFamily="2" charset="-122"/>
                <a:ea typeface="方正小标宋简体" panose="02010601030101010101" pitchFamily="2" charset="-122"/>
              </a:rPr>
              <a:t>可附加页</a:t>
            </a:r>
            <a:r>
              <a:rPr lang="en-US" altLang="zh-CN" sz="1800" dirty="0">
                <a:solidFill>
                  <a:srgbClr val="CC00E4"/>
                </a:solidFill>
                <a:latin typeface="方正小标宋简体" panose="02010601030101010101" pitchFamily="2" charset="-122"/>
                <a:ea typeface="方正小标宋简体" panose="02010601030101010101" pitchFamily="2" charset="-122"/>
              </a:rPr>
              <a:t>)</a:t>
            </a:r>
            <a:endParaRPr lang="zh-CN" altLang="en-US" sz="1800" dirty="0">
              <a:solidFill>
                <a:srgbClr val="CC00E4"/>
              </a:solidFill>
              <a:latin typeface="方正小标宋简体" panose="02010601030101010101" pitchFamily="2" charset="-122"/>
              <a:ea typeface="方正小标宋简体" panose="02010601030101010101" pitchFamily="2" charset="-122"/>
            </a:endParaRPr>
          </a:p>
        </p:txBody>
      </p:sp>
      <p:sp>
        <p:nvSpPr>
          <p:cNvPr id="14" name="文本框 13">
            <a:extLst>
              <a:ext uri="{FF2B5EF4-FFF2-40B4-BE49-F238E27FC236}">
                <a16:creationId xmlns:a16="http://schemas.microsoft.com/office/drawing/2014/main" id="{0D1D3767-9074-46E7-B55B-458CC3FEBB8E}"/>
              </a:ext>
            </a:extLst>
          </p:cNvPr>
          <p:cNvSpPr txBox="1"/>
          <p:nvPr/>
        </p:nvSpPr>
        <p:spPr>
          <a:xfrm>
            <a:off x="1603270" y="1413606"/>
            <a:ext cx="4052921" cy="1352422"/>
          </a:xfrm>
          <a:prstGeom prst="rect">
            <a:avLst/>
          </a:prstGeom>
          <a:noFill/>
        </p:spPr>
        <p:txBody>
          <a:bodyPr wrap="square">
            <a:spAutoFit/>
          </a:bodyPr>
          <a:lstStyle/>
          <a:p>
            <a:pPr>
              <a:lnSpc>
                <a:spcPct val="150000"/>
              </a:lnSpc>
            </a:pPr>
            <a:r>
              <a:rPr lang="zh-CN" altLang="en-US" sz="2400" dirty="0">
                <a:solidFill>
                  <a:srgbClr val="CC00E4"/>
                </a:solidFill>
                <a:latin typeface="方正小标宋简体" panose="02010601030101010101" pitchFamily="2" charset="-122"/>
                <a:ea typeface="方正小标宋简体" panose="02010601030101010101" pitchFamily="2" charset="-122"/>
              </a:rPr>
              <a:t>学习心得</a:t>
            </a:r>
            <a:endParaRPr lang="en-US" altLang="zh-CN" sz="2400" dirty="0">
              <a:solidFill>
                <a:srgbClr val="CC00E4"/>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此处输入，我在思想、技能等方面的收获与心得，可以加入学习前后的对比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19" name="文本框 18">
            <a:extLst>
              <a:ext uri="{FF2B5EF4-FFF2-40B4-BE49-F238E27FC236}">
                <a16:creationId xmlns:a16="http://schemas.microsoft.com/office/drawing/2014/main" id="{96B582A0-E9A4-48E7-BBBD-AFA3FBFC6457}"/>
              </a:ext>
            </a:extLst>
          </p:cNvPr>
          <p:cNvSpPr txBox="1"/>
          <p:nvPr/>
        </p:nvSpPr>
        <p:spPr>
          <a:xfrm>
            <a:off x="6535805" y="1419059"/>
            <a:ext cx="4583327" cy="3199081"/>
          </a:xfrm>
          <a:prstGeom prst="rect">
            <a:avLst/>
          </a:prstGeom>
          <a:noFill/>
        </p:spPr>
        <p:txBody>
          <a:bodyPr wrap="square">
            <a:spAutoFit/>
          </a:bodyPr>
          <a:lstStyle/>
          <a:p>
            <a:pPr>
              <a:lnSpc>
                <a:spcPct val="150000"/>
              </a:lnSpc>
            </a:pPr>
            <a:r>
              <a:rPr lang="zh-CN" altLang="en-US" sz="2400" dirty="0">
                <a:solidFill>
                  <a:srgbClr val="CC00E4"/>
                </a:solidFill>
                <a:latin typeface="方正小标宋简体" panose="02010601030101010101" pitchFamily="2" charset="-122"/>
                <a:ea typeface="方正小标宋简体" panose="02010601030101010101" pitchFamily="2" charset="-122"/>
              </a:rPr>
              <a:t>协作思考提升</a:t>
            </a:r>
            <a:endParaRPr lang="en-US" altLang="zh-CN" sz="2400" dirty="0">
              <a:solidFill>
                <a:srgbClr val="CC00E4"/>
              </a:solidFill>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CC00E4"/>
                </a:solidFill>
                <a:latin typeface="方正小标宋简体" panose="02010601030101010101" pitchFamily="2" charset="-122"/>
                <a:ea typeface="方正小标宋简体" panose="02010601030101010101" pitchFamily="2" charset="-122"/>
              </a:rPr>
              <a:t>（</a:t>
            </a:r>
            <a:r>
              <a:rPr lang="en-US" altLang="zh-CN" sz="1600" dirty="0">
                <a:solidFill>
                  <a:srgbClr val="CC00E4"/>
                </a:solidFill>
                <a:latin typeface="方正小标宋简体" panose="02010601030101010101" pitchFamily="2" charset="-122"/>
                <a:ea typeface="方正小标宋简体" panose="02010601030101010101" pitchFamily="2" charset="-122"/>
              </a:rPr>
              <a:t>1</a:t>
            </a:r>
            <a:r>
              <a:rPr lang="zh-CN" altLang="en-US" sz="1600" dirty="0">
                <a:solidFill>
                  <a:srgbClr val="CC00E4"/>
                </a:solidFill>
                <a:latin typeface="方正小标宋简体" panose="02010601030101010101" pitchFamily="2" charset="-122"/>
                <a:ea typeface="方正小标宋简体" panose="02010601030101010101" pitchFamily="2" charset="-122"/>
              </a:rPr>
              <a:t>）</a:t>
            </a:r>
            <a:r>
              <a:rPr lang="en-US" altLang="zh-CN" sz="1600" dirty="0">
                <a:solidFill>
                  <a:srgbClr val="CC00E4"/>
                </a:solidFill>
                <a:latin typeface="方正小标宋简体" panose="02010601030101010101" pitchFamily="2" charset="-122"/>
                <a:ea typeface="方正小标宋简体" panose="02010601030101010101" pitchFamily="2" charset="-122"/>
              </a:rPr>
              <a:t> </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通过与其他小伙伴的学习对比、交流，此处输入我（们）对问题和活动的不同解法和看法、进一步探求思考等</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CC00E4"/>
                </a:solidFill>
                <a:latin typeface="方正小标宋简体" panose="02010601030101010101" pitchFamily="2" charset="-122"/>
                <a:ea typeface="方正小标宋简体" panose="02010601030101010101" pitchFamily="2" charset="-122"/>
              </a:rPr>
              <a:t>（</a:t>
            </a:r>
            <a:r>
              <a:rPr lang="en-US" altLang="zh-CN" sz="1600" dirty="0">
                <a:solidFill>
                  <a:srgbClr val="CC00E4"/>
                </a:solidFill>
                <a:latin typeface="方正小标宋简体" panose="02010601030101010101" pitchFamily="2" charset="-122"/>
                <a:ea typeface="方正小标宋简体" panose="02010601030101010101" pitchFamily="2" charset="-122"/>
              </a:rPr>
              <a:t>2</a:t>
            </a:r>
            <a:r>
              <a:rPr lang="zh-CN" altLang="en-US" sz="1600" dirty="0">
                <a:solidFill>
                  <a:srgbClr val="CC00E4"/>
                </a:solidFill>
                <a:latin typeface="方正小标宋简体" panose="02010601030101010101" pitchFamily="2" charset="-122"/>
                <a:ea typeface="方正小标宋简体" panose="02010601030101010101" pitchFamily="2" charset="-122"/>
              </a:rPr>
              <a:t>）</a:t>
            </a:r>
            <a:endParaRPr lang="en-US" altLang="zh-CN" sz="1600" dirty="0">
              <a:solidFill>
                <a:srgbClr val="CC00E4"/>
              </a:solidFill>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CC00E4"/>
                </a:solidFill>
                <a:latin typeface="方正小标宋简体" panose="02010601030101010101" pitchFamily="2" charset="-122"/>
                <a:ea typeface="方正小标宋简体" panose="02010601030101010101" pitchFamily="2" charset="-122"/>
              </a:rPr>
              <a:t>（</a:t>
            </a:r>
            <a:r>
              <a:rPr lang="en-US" altLang="zh-CN" sz="1600" dirty="0">
                <a:solidFill>
                  <a:srgbClr val="CC00E4"/>
                </a:solidFill>
                <a:latin typeface="方正小标宋简体" panose="02010601030101010101" pitchFamily="2" charset="-122"/>
                <a:ea typeface="方正小标宋简体" panose="02010601030101010101" pitchFamily="2" charset="-122"/>
              </a:rPr>
              <a:t>3</a:t>
            </a:r>
            <a:r>
              <a:rPr lang="zh-CN" altLang="en-US" sz="1600" dirty="0">
                <a:solidFill>
                  <a:srgbClr val="CC00E4"/>
                </a:solidFill>
                <a:latin typeface="方正小标宋简体" panose="02010601030101010101" pitchFamily="2" charset="-122"/>
                <a:ea typeface="方正小标宋简体" panose="02010601030101010101" pitchFamily="2" charset="-122"/>
              </a:rPr>
              <a:t>）</a:t>
            </a:r>
            <a:endParaRPr lang="en-US" altLang="zh-CN" sz="1600" dirty="0">
              <a:solidFill>
                <a:srgbClr val="CC00E4"/>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6931006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extLst/>
          </p:nvPr>
        </p:nvGraphicFramePr>
        <p:xfrm>
          <a:off x="476494" y="1216950"/>
          <a:ext cx="11181862" cy="5124338"/>
        </p:xfrm>
        <a:graphic>
          <a:graphicData uri="http://schemas.openxmlformats.org/drawingml/2006/table">
            <a:tbl>
              <a:tblPr firstRow="1" bandRow="1">
                <a:tableStyleId>{5940675A-B579-460E-94D1-54222C63F5DA}</a:tableStyleId>
              </a:tblPr>
              <a:tblGrid>
                <a:gridCol w="1606218">
                  <a:extLst>
                    <a:ext uri="{9D8B030D-6E8A-4147-A177-3AD203B41FA5}">
                      <a16:colId xmlns:a16="http://schemas.microsoft.com/office/drawing/2014/main" val="20000"/>
                    </a:ext>
                  </a:extLst>
                </a:gridCol>
                <a:gridCol w="1606218">
                  <a:extLst>
                    <a:ext uri="{9D8B030D-6E8A-4147-A177-3AD203B41FA5}">
                      <a16:colId xmlns:a16="http://schemas.microsoft.com/office/drawing/2014/main" val="20001"/>
                    </a:ext>
                  </a:extLst>
                </a:gridCol>
                <a:gridCol w="1606218">
                  <a:extLst>
                    <a:ext uri="{9D8B030D-6E8A-4147-A177-3AD203B41FA5}">
                      <a16:colId xmlns:a16="http://schemas.microsoft.com/office/drawing/2014/main" val="20002"/>
                    </a:ext>
                  </a:extLst>
                </a:gridCol>
                <a:gridCol w="1606218">
                  <a:extLst>
                    <a:ext uri="{9D8B030D-6E8A-4147-A177-3AD203B41FA5}">
                      <a16:colId xmlns:a16="http://schemas.microsoft.com/office/drawing/2014/main" val="20003"/>
                    </a:ext>
                  </a:extLst>
                </a:gridCol>
                <a:gridCol w="1606218">
                  <a:extLst>
                    <a:ext uri="{9D8B030D-6E8A-4147-A177-3AD203B41FA5}">
                      <a16:colId xmlns:a16="http://schemas.microsoft.com/office/drawing/2014/main" val="20004"/>
                    </a:ext>
                  </a:extLst>
                </a:gridCol>
                <a:gridCol w="1470917">
                  <a:extLst>
                    <a:ext uri="{9D8B030D-6E8A-4147-A177-3AD203B41FA5}">
                      <a16:colId xmlns:a16="http://schemas.microsoft.com/office/drawing/2014/main" val="20005"/>
                    </a:ext>
                  </a:extLst>
                </a:gridCol>
                <a:gridCol w="1679855">
                  <a:extLst>
                    <a:ext uri="{9D8B030D-6E8A-4147-A177-3AD203B41FA5}">
                      <a16:colId xmlns:a16="http://schemas.microsoft.com/office/drawing/2014/main" val="20006"/>
                    </a:ext>
                  </a:extLst>
                </a:gridCol>
              </a:tblGrid>
              <a:tr h="1179109">
                <a:tc>
                  <a:txBody>
                    <a:bodyPr/>
                    <a:lstStyle/>
                    <a:p>
                      <a:pPr indent="0" algn="ctr">
                        <a:buNone/>
                      </a:pPr>
                      <a:r>
                        <a:rPr lang="en-US" sz="1800" b="0" spc="600" dirty="0" err="1">
                          <a:latin typeface="方正小标宋简体" panose="02010601030101010101" pitchFamily="2" charset="-122"/>
                          <a:ea typeface="方正小标宋简体" panose="02010601030101010101" pitchFamily="2" charset="-122"/>
                          <a:cs typeface="方正小标宋简体" panose="02010601030101010101" charset="-122"/>
                        </a:rPr>
                        <a:t>姓名</a:t>
                      </a:r>
                      <a:endParaRPr lang="en-US" altLang="en-US" sz="1800" b="0" spc="60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 </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spc="600" dirty="0" err="1">
                          <a:latin typeface="方正小标宋简体" panose="02010601030101010101" pitchFamily="2" charset="-122"/>
                          <a:ea typeface="方正小标宋简体" panose="02010601030101010101" pitchFamily="2" charset="-122"/>
                          <a:cs typeface="方正小标宋简体" panose="02010601030101010101" charset="-122"/>
                        </a:rPr>
                        <a:t>性别</a:t>
                      </a:r>
                      <a:endParaRPr lang="en-US" altLang="en-US" sz="1800" b="0" spc="60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 </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spc="600" dirty="0" err="1">
                          <a:latin typeface="方正小标宋简体" panose="02010601030101010101" pitchFamily="2" charset="-122"/>
                          <a:ea typeface="方正小标宋简体" panose="02010601030101010101" pitchFamily="2" charset="-122"/>
                          <a:cs typeface="方正小标宋简体" panose="02010601030101010101" charset="-122"/>
                        </a:rPr>
                        <a:t>民族</a:t>
                      </a:r>
                      <a:endParaRPr lang="en-US" altLang="en-US" sz="1800" b="0" spc="60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 </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800" b="0" spc="600" dirty="0" err="1">
                          <a:latin typeface="方正小标宋简体" panose="02010601030101010101" pitchFamily="2" charset="-122"/>
                          <a:ea typeface="方正小标宋简体" panose="02010601030101010101" pitchFamily="2" charset="-122"/>
                          <a:cs typeface="方正小标宋简体" panose="02010601030101010101" charset="-122"/>
                        </a:rPr>
                        <a:t>照片</a:t>
                      </a:r>
                      <a:endParaRPr lang="en-US" sz="1800" b="0" spc="60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9109">
                <a:tc>
                  <a:txBody>
                    <a:bodyPr/>
                    <a:lstStyle/>
                    <a:p>
                      <a:pPr indent="0" algn="ctr">
                        <a:buNone/>
                      </a:pPr>
                      <a:r>
                        <a:rPr lang="en-US" sz="1800" b="0" dirty="0" err="1">
                          <a:latin typeface="方正小标宋简体" panose="02010601030101010101" pitchFamily="2" charset="-122"/>
                          <a:ea typeface="方正小标宋简体" panose="02010601030101010101" pitchFamily="2" charset="-122"/>
                          <a:cs typeface="方正小标宋简体" panose="02010601030101010101" charset="-122"/>
                        </a:rPr>
                        <a:t>出生年月</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 </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err="1">
                          <a:latin typeface="方正小标宋简体" panose="02010601030101010101" pitchFamily="2" charset="-122"/>
                          <a:ea typeface="方正小标宋简体" panose="02010601030101010101" pitchFamily="2" charset="-122"/>
                          <a:cs typeface="方正小标宋简体" panose="02010601030101010101" charset="-122"/>
                        </a:rPr>
                        <a:t>政治面貌</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 </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err="1">
                          <a:latin typeface="方正小标宋简体" panose="02010601030101010101" pitchFamily="2" charset="-122"/>
                          <a:ea typeface="方正小标宋简体" panose="02010601030101010101" pitchFamily="2" charset="-122"/>
                          <a:cs typeface="方正小标宋简体" panose="02010601030101010101" charset="-122"/>
                        </a:rPr>
                        <a:t>是否入党积极分子（团员填写</a:t>
                      </a: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 </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2040">
                <a:tc>
                  <a:txBody>
                    <a:bodyPr/>
                    <a:lstStyle/>
                    <a:p>
                      <a:pPr indent="0" algn="ctr">
                        <a:buNone/>
                      </a:pPr>
                      <a:r>
                        <a:rPr lang="en-US" sz="1800" b="0" spc="600" dirty="0" err="1">
                          <a:latin typeface="方正小标宋简体" panose="02010601030101010101" pitchFamily="2" charset="-122"/>
                          <a:ea typeface="方正小标宋简体" panose="02010601030101010101" pitchFamily="2" charset="-122"/>
                          <a:cs typeface="方正小标宋简体" panose="02010601030101010101" charset="-122"/>
                        </a:rPr>
                        <a:t>班级</a:t>
                      </a:r>
                      <a:endParaRPr lang="en-US" altLang="en-US" sz="1800" b="0" spc="60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 </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1800" b="0" dirty="0" err="1">
                          <a:latin typeface="方正小标宋简体" panose="02010601030101010101" pitchFamily="2" charset="-122"/>
                          <a:ea typeface="方正小标宋简体" panose="02010601030101010101" pitchFamily="2" charset="-122"/>
                          <a:cs typeface="方正小标宋简体" panose="02010601030101010101" charset="-122"/>
                        </a:rPr>
                        <a:t>近一个学期</a:t>
                      </a:r>
                      <a:endParaRPr 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p>
                      <a:pPr indent="0" algn="ctr">
                        <a:buNone/>
                      </a:pPr>
                      <a:r>
                        <a:rPr lang="en-US" sz="1800" b="0" dirty="0" err="1">
                          <a:latin typeface="方正小标宋简体" panose="02010601030101010101" pitchFamily="2" charset="-122"/>
                          <a:ea typeface="方正小标宋简体" panose="02010601030101010101" pitchFamily="2" charset="-122"/>
                          <a:cs typeface="方正小标宋简体" panose="02010601030101010101" charset="-122"/>
                        </a:rPr>
                        <a:t>智育</a:t>
                      </a: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a:t>
                      </a:r>
                      <a:r>
                        <a:rPr lang="en-US" sz="1800" b="0" dirty="0" err="1">
                          <a:latin typeface="方正小标宋简体" panose="02010601030101010101" pitchFamily="2" charset="-122"/>
                          <a:ea typeface="方正小标宋简体" panose="02010601030101010101" pitchFamily="2" charset="-122"/>
                          <a:cs typeface="方正小标宋简体" panose="02010601030101010101" charset="-122"/>
                        </a:rPr>
                        <a:t>综测班级名次</a:t>
                      </a: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    </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 </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 </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2040">
                <a:tc>
                  <a:txBody>
                    <a:bodyPr/>
                    <a:lstStyle/>
                    <a:p>
                      <a:pPr indent="0" algn="ctr">
                        <a:buNone/>
                      </a:pPr>
                      <a:r>
                        <a:rPr lang="en-US" sz="1800" b="0">
                          <a:latin typeface="方正小标宋简体" panose="02010601030101010101" pitchFamily="2" charset="-122"/>
                          <a:ea typeface="方正小标宋简体" panose="02010601030101010101" pitchFamily="2" charset="-122"/>
                          <a:cs typeface="方正小标宋简体" panose="02010601030101010101" charset="-122"/>
                        </a:rPr>
                        <a:t>曾任职务</a:t>
                      </a:r>
                      <a:endParaRPr lang="en-US" altLang="en-US" sz="1800" b="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 </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1800" b="0" dirty="0" err="1">
                          <a:latin typeface="方正小标宋简体" panose="02010601030101010101" pitchFamily="2" charset="-122"/>
                          <a:ea typeface="方正小标宋简体" panose="02010601030101010101" pitchFamily="2" charset="-122"/>
                          <a:cs typeface="方正小标宋简体" panose="02010601030101010101" charset="-122"/>
                        </a:rPr>
                        <a:t>现任职务</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en-US" sz="1800" b="0" dirty="0">
                          <a:latin typeface="方正小标宋简体" panose="02010601030101010101" pitchFamily="2" charset="-122"/>
                          <a:ea typeface="方正小标宋简体" panose="02010601030101010101" pitchFamily="2" charset="-122"/>
                          <a:cs typeface="方正小标宋简体" panose="02010601030101010101" charset="-122"/>
                        </a:rPr>
                        <a:t> </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3"/>
                  </a:ext>
                </a:extLst>
              </a:tr>
              <a:tr h="922040">
                <a:tc>
                  <a:txBody>
                    <a:bodyPr/>
                    <a:lstStyle/>
                    <a:p>
                      <a:pPr indent="0" algn="ctr">
                        <a:buNone/>
                      </a:pPr>
                      <a:r>
                        <a:rPr lang="en-US" sz="1800" b="0">
                          <a:latin typeface="方正小标宋简体" panose="02010601030101010101" pitchFamily="2" charset="-122"/>
                          <a:ea typeface="方正小标宋简体" panose="02010601030101010101" pitchFamily="2" charset="-122"/>
                          <a:cs typeface="方正小标宋简体" panose="02010601030101010101" charset="-122"/>
                        </a:rPr>
                        <a:t>个人专长</a:t>
                      </a:r>
                      <a:endParaRPr lang="en-US" altLang="en-US" sz="1800" b="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800" b="0">
                          <a:latin typeface="方正小标宋简体" panose="02010601030101010101" pitchFamily="2" charset="-122"/>
                          <a:ea typeface="方正小标宋简体" panose="02010601030101010101" pitchFamily="2" charset="-122"/>
                          <a:cs typeface="方正小标宋简体" panose="02010601030101010101" charset="-122"/>
                        </a:rPr>
                        <a:t> </a:t>
                      </a:r>
                      <a:endParaRPr lang="en-US" altLang="en-US" sz="1800" b="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1800" b="0" dirty="0" err="1">
                          <a:latin typeface="方正小标宋简体" panose="02010601030101010101" pitchFamily="2" charset="-122"/>
                          <a:ea typeface="方正小标宋简体" panose="02010601030101010101" pitchFamily="2" charset="-122"/>
                          <a:cs typeface="方正小标宋简体" panose="02010601030101010101" charset="-122"/>
                        </a:rPr>
                        <a:t>联系方式</a:t>
                      </a: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endParaRPr lang="en-US" altLang="en-US" sz="1800" b="0" dirty="0">
                        <a:latin typeface="方正小标宋简体" panose="02010601030101010101" pitchFamily="2" charset="-122"/>
                        <a:ea typeface="方正小标宋简体" panose="02010601030101010101" pitchFamily="2" charset="-122"/>
                        <a:cs typeface="方正小标宋简体" panose="02010601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4"/>
                  </a:ext>
                </a:extLst>
              </a:tr>
            </a:tbl>
          </a:graphicData>
        </a:graphic>
      </p:graphicFrame>
      <p:sp>
        <p:nvSpPr>
          <p:cNvPr id="84999" name="Slide Number Placeholder 1"/>
          <p:cNvSpPr>
            <a:spLocks noGrp="1"/>
          </p:cNvSpPr>
          <p:nvPr>
            <p:ph type="sldNum" sz="quarter" idx="4294967295"/>
          </p:nvPr>
        </p:nvSpPr>
        <p:spPr bwMode="auto">
          <a:xfrm>
            <a:off x="11726863" y="593725"/>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50">
                <a:solidFill>
                  <a:schemeClr val="tx1"/>
                </a:solidFill>
                <a:latin typeface="Calibri" panose="020F0502020204030204" pitchFamily="34" charset="0"/>
                <a:ea typeface="MS PGothic" panose="020B0600070205080204" pitchFamily="34" charset="-128"/>
              </a:defRPr>
            </a:lvl1pPr>
            <a:lvl2pPr marL="371475" indent="-142875">
              <a:defRPr sz="2150">
                <a:solidFill>
                  <a:schemeClr val="tx1"/>
                </a:solidFill>
                <a:latin typeface="Calibri" panose="020F0502020204030204" pitchFamily="34" charset="0"/>
                <a:ea typeface="MS PGothic" panose="020B0600070205080204" pitchFamily="34" charset="-128"/>
              </a:defRPr>
            </a:lvl2pPr>
            <a:lvl3pPr marL="571500" indent="-114300">
              <a:defRPr sz="2150">
                <a:solidFill>
                  <a:schemeClr val="tx1"/>
                </a:solidFill>
                <a:latin typeface="Calibri" panose="020F0502020204030204" pitchFamily="34" charset="0"/>
                <a:ea typeface="MS PGothic" panose="020B0600070205080204" pitchFamily="34" charset="-128"/>
              </a:defRPr>
            </a:lvl3pPr>
            <a:lvl4pPr marL="800100" indent="-114300">
              <a:defRPr sz="2150">
                <a:solidFill>
                  <a:schemeClr val="tx1"/>
                </a:solidFill>
                <a:latin typeface="Calibri" panose="020F0502020204030204" pitchFamily="34" charset="0"/>
                <a:ea typeface="MS PGothic" panose="020B0600070205080204" pitchFamily="34" charset="-128"/>
              </a:defRPr>
            </a:lvl4pPr>
            <a:lvl5pPr marL="1028700" indent="-114300">
              <a:defRPr sz="2150">
                <a:solidFill>
                  <a:schemeClr val="tx1"/>
                </a:solidFill>
                <a:latin typeface="Calibri" panose="020F0502020204030204" pitchFamily="34" charset="0"/>
                <a:ea typeface="MS PGothic" panose="020B0600070205080204" pitchFamily="34" charset="-128"/>
              </a:defRPr>
            </a:lvl5pPr>
            <a:lvl6pPr marL="1257300" indent="-114300" defTabSz="543560" fontAlgn="base">
              <a:spcBef>
                <a:spcPct val="0"/>
              </a:spcBef>
              <a:spcAft>
                <a:spcPct val="0"/>
              </a:spcAft>
              <a:defRPr sz="2150">
                <a:solidFill>
                  <a:schemeClr val="tx1"/>
                </a:solidFill>
                <a:latin typeface="Calibri" panose="020F0502020204030204" pitchFamily="34" charset="0"/>
                <a:ea typeface="MS PGothic" panose="020B0600070205080204" pitchFamily="34" charset="-128"/>
              </a:defRPr>
            </a:lvl6pPr>
            <a:lvl7pPr marL="1485900" indent="-114300" defTabSz="543560" fontAlgn="base">
              <a:spcBef>
                <a:spcPct val="0"/>
              </a:spcBef>
              <a:spcAft>
                <a:spcPct val="0"/>
              </a:spcAft>
              <a:defRPr sz="2150">
                <a:solidFill>
                  <a:schemeClr val="tx1"/>
                </a:solidFill>
                <a:latin typeface="Calibri" panose="020F0502020204030204" pitchFamily="34" charset="0"/>
                <a:ea typeface="MS PGothic" panose="020B0600070205080204" pitchFamily="34" charset="-128"/>
              </a:defRPr>
            </a:lvl7pPr>
            <a:lvl8pPr marL="1714500" indent="-114300" defTabSz="543560" fontAlgn="base">
              <a:spcBef>
                <a:spcPct val="0"/>
              </a:spcBef>
              <a:spcAft>
                <a:spcPct val="0"/>
              </a:spcAft>
              <a:defRPr sz="2150">
                <a:solidFill>
                  <a:schemeClr val="tx1"/>
                </a:solidFill>
                <a:latin typeface="Calibri" panose="020F0502020204030204" pitchFamily="34" charset="0"/>
                <a:ea typeface="MS PGothic" panose="020B0600070205080204" pitchFamily="34" charset="-128"/>
              </a:defRPr>
            </a:lvl8pPr>
            <a:lvl9pPr marL="1943100" indent="-114300" defTabSz="543560" fontAlgn="base">
              <a:spcBef>
                <a:spcPct val="0"/>
              </a:spcBef>
              <a:spcAft>
                <a:spcPct val="0"/>
              </a:spcAft>
              <a:defRPr sz="215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E970A54-C77A-4834-9BC1-D7D848F43DEF}" type="slidenum">
              <a:rPr kumimoji="0" lang="en-US" altLang="zh-CN" sz="1200" b="0" i="0" u="none" strike="noStrike" kern="1200" cap="none" spc="0" normalizeH="0" baseline="0" noProof="0">
                <a:ln>
                  <a:noFill/>
                </a:ln>
                <a:solidFill>
                  <a:srgbClr val="5A5A5A"/>
                </a:solidFill>
                <a:effectLst/>
                <a:uLnTx/>
                <a:uFillTx/>
                <a:latin typeface="Bodoni MT Black" panose="02070A03080606020203" charset="0"/>
                <a:ea typeface="MS PGothic"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a:ln>
                <a:noFill/>
              </a:ln>
              <a:solidFill>
                <a:srgbClr val="5A5A5A"/>
              </a:solidFill>
              <a:effectLst/>
              <a:uLnTx/>
              <a:uFillTx/>
              <a:latin typeface="Bodoni MT Black" panose="02070A03080606020203" charset="0"/>
              <a:ea typeface="MS PGothic" panose="020B0600070205080204" pitchFamily="34" charset="-128"/>
              <a:cs typeface="+mn-cs"/>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3" name="文本框 2"/>
          <p:cNvSpPr txBox="1"/>
          <p:nvPr/>
        </p:nvSpPr>
        <p:spPr>
          <a:xfrm>
            <a:off x="3288272" y="669654"/>
            <a:ext cx="5160183" cy="58477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C00000"/>
                </a:solidFill>
                <a:effectLst/>
                <a:uLnTx/>
                <a:uFillTx/>
                <a:latin typeface="方正小标宋简体" panose="02010601030101010101" pitchFamily="2" charset="-122"/>
                <a:ea typeface="方正小标宋简体" panose="02010601030101010101" pitchFamily="2" charset="-122"/>
                <a:cs typeface="+mn-cs"/>
                <a:sym typeface="方正公文黑体" panose="02000500000000000000" charset="-122"/>
              </a:rPr>
              <a:t>物光小青马  </a:t>
            </a:r>
            <a:r>
              <a:rPr kumimoji="0" lang="en-US" altLang="zh-CN" sz="3200" b="1" i="0" u="sng" strike="noStrike" kern="1200" cap="none" spc="0" normalizeH="0" baseline="0" noProof="0" dirty="0" smtClean="0">
                <a:ln>
                  <a:noFill/>
                </a:ln>
                <a:solidFill>
                  <a:srgbClr val="C00000"/>
                </a:solidFill>
                <a:effectLst/>
                <a:uLnTx/>
                <a:uFillTx/>
                <a:latin typeface="方正小标宋简体" panose="02010601030101010101" pitchFamily="2" charset="-122"/>
                <a:ea typeface="方正小标宋简体" panose="02010601030101010101" pitchFamily="2" charset="-122"/>
                <a:cs typeface="+mn-cs"/>
                <a:sym typeface="方正公文黑体" panose="02000500000000000000" charset="-122"/>
              </a:rPr>
              <a:t>***</a:t>
            </a:r>
            <a:endParaRPr kumimoji="0" lang="zh-CN" altLang="id-ID" sz="3200" b="1" i="0" u="sng" strike="noStrike" kern="1200" cap="none" spc="0" normalizeH="0" baseline="0" noProof="0" dirty="0">
              <a:ln>
                <a:noFill/>
              </a:ln>
              <a:solidFill>
                <a:srgbClr val="C00000"/>
              </a:solidFill>
              <a:effectLst/>
              <a:uLnTx/>
              <a:uFillTx/>
              <a:latin typeface="方正小标宋简体" panose="02010601030101010101" pitchFamily="2" charset="-122"/>
              <a:ea typeface="方正小标宋简体" panose="02010601030101010101" pitchFamily="2" charset="-122"/>
              <a:cs typeface="+mn-cs"/>
              <a:sym typeface="方正公文黑体" panose="02000500000000000000" charset="-122"/>
            </a:endParaRPr>
          </a:p>
        </p:txBody>
      </p:sp>
      <p:pic>
        <p:nvPicPr>
          <p:cNvPr id="9" name="图片 8">
            <a:extLst>
              <a:ext uri="{FF2B5EF4-FFF2-40B4-BE49-F238E27FC236}">
                <a16:creationId xmlns:a16="http://schemas.microsoft.com/office/drawing/2014/main" id="{1CAF963D-1BFB-407F-9A59-200B17D04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7" name="L 形 6">
            <a:extLst>
              <a:ext uri="{FF2B5EF4-FFF2-40B4-BE49-F238E27FC236}">
                <a16:creationId xmlns:a16="http://schemas.microsoft.com/office/drawing/2014/main" id="{129A55F1-CAA4-4BA2-8B7C-A299A5B74181}"/>
              </a:ext>
            </a:extLst>
          </p:cNvPr>
          <p:cNvSpPr/>
          <p:nvPr/>
        </p:nvSpPr>
        <p:spPr bwMode="auto">
          <a:xfrm rot="5400000">
            <a:off x="4147326" y="639268"/>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8" name="L 形 7">
            <a:extLst>
              <a:ext uri="{FF2B5EF4-FFF2-40B4-BE49-F238E27FC236}">
                <a16:creationId xmlns:a16="http://schemas.microsoft.com/office/drawing/2014/main" id="{5498DF61-A6E9-49E7-8F04-A403D0D523B3}"/>
              </a:ext>
            </a:extLst>
          </p:cNvPr>
          <p:cNvSpPr/>
          <p:nvPr/>
        </p:nvSpPr>
        <p:spPr bwMode="auto">
          <a:xfrm rot="16200000">
            <a:off x="7502659" y="912916"/>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80863042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7" name="免费的模板下载：www.ainippt.com_5"/>
          <p:cNvSpPr txBox="1"/>
          <p:nvPr/>
        </p:nvSpPr>
        <p:spPr>
          <a:xfrm>
            <a:off x="4561271" y="3494769"/>
            <a:ext cx="327846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C00000"/>
                </a:solidFill>
                <a:effectLst/>
                <a:uLnTx/>
                <a:uFillTx/>
                <a:latin typeface="方正小标宋简体" panose="02010601030101010101" pitchFamily="2" charset="-122"/>
                <a:ea typeface="方正小标宋简体" panose="02010601030101010101" pitchFamily="2" charset="-122"/>
              </a:rPr>
              <a:t>学习回头看</a:t>
            </a:r>
          </a:p>
        </p:txBody>
      </p:sp>
      <p:sp>
        <p:nvSpPr>
          <p:cNvPr id="2" name="文本框 1"/>
          <p:cNvSpPr txBox="1"/>
          <p:nvPr/>
        </p:nvSpPr>
        <p:spPr>
          <a:xfrm>
            <a:off x="2483845" y="4469601"/>
            <a:ext cx="7433310" cy="523220"/>
          </a:xfrm>
          <a:prstGeom prst="rect">
            <a:avLst/>
          </a:prstGeom>
          <a:noFill/>
        </p:spPr>
        <p:txBody>
          <a:bodyPr wrap="square" rtlCol="0">
            <a:spAutoFit/>
          </a:bodyPr>
          <a:lstStyle/>
          <a:p>
            <a:pPr algn="ctr"/>
            <a:r>
              <a:rPr lang="zh-CN" altLang="en-US" sz="28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将收获回顾，将记忆永藏</a:t>
            </a:r>
          </a:p>
        </p:txBody>
      </p:sp>
      <p:pic>
        <p:nvPicPr>
          <p:cNvPr id="10" name="图片 9">
            <a:extLst>
              <a:ext uri="{FF2B5EF4-FFF2-40B4-BE49-F238E27FC236}">
                <a16:creationId xmlns:a16="http://schemas.microsoft.com/office/drawing/2014/main" id="{D8DD20B9-11C3-4337-B4B8-EF402C126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2099" y="1013096"/>
            <a:ext cx="1225227" cy="1242424"/>
          </a:xfrm>
          <a:prstGeom prst="rect">
            <a:avLst/>
          </a:prstGeom>
        </p:spPr>
      </p:pic>
      <p:cxnSp>
        <p:nvCxnSpPr>
          <p:cNvPr id="6" name="直接连接符 5">
            <a:extLst>
              <a:ext uri="{FF2B5EF4-FFF2-40B4-BE49-F238E27FC236}">
                <a16:creationId xmlns:a16="http://schemas.microsoft.com/office/drawing/2014/main" id="{A87FEB82-EA7A-48A3-A7CB-FEBCEC1E9247}"/>
              </a:ext>
            </a:extLst>
          </p:cNvPr>
          <p:cNvCxnSpPr>
            <a:cxnSpLocks/>
          </p:cNvCxnSpPr>
          <p:nvPr/>
        </p:nvCxnSpPr>
        <p:spPr bwMode="auto">
          <a:xfrm>
            <a:off x="3089429" y="4325766"/>
            <a:ext cx="6347534" cy="0"/>
          </a:xfrm>
          <a:prstGeom prst="line">
            <a:avLst/>
          </a:prstGeom>
          <a:solidFill>
            <a:schemeClr val="accent1"/>
          </a:solidFill>
          <a:ln w="38100" cap="flat" cmpd="sng" algn="ctr">
            <a:solidFill>
              <a:schemeClr val="tx1"/>
            </a:solidFill>
            <a:prstDash val="solid"/>
            <a:round/>
            <a:headEnd type="none" w="med" len="med"/>
            <a:tailEnd type="none" w="med" len="med"/>
          </a:ln>
        </p:spPr>
      </p:cxnSp>
      <p:pic>
        <p:nvPicPr>
          <p:cNvPr id="7" name="图片 6">
            <a:extLst>
              <a:ext uri="{FF2B5EF4-FFF2-40B4-BE49-F238E27FC236}">
                <a16:creationId xmlns:a16="http://schemas.microsoft.com/office/drawing/2014/main" id="{9124CCAF-4F16-421F-9794-4B2F2B2B78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0658" y="1372369"/>
            <a:ext cx="4191000" cy="1746918"/>
          </a:xfrm>
          <a:prstGeom prst="rect">
            <a:avLst/>
          </a:prstGeom>
        </p:spPr>
      </p:pic>
      <p:pic>
        <p:nvPicPr>
          <p:cNvPr id="9" name="图片 8">
            <a:extLst>
              <a:ext uri="{FF2B5EF4-FFF2-40B4-BE49-F238E27FC236}">
                <a16:creationId xmlns:a16="http://schemas.microsoft.com/office/drawing/2014/main" id="{8ED5F47D-F14F-47B7-96FF-7DF7D6F697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267" y="3048245"/>
            <a:ext cx="2209551" cy="2212537"/>
          </a:xfrm>
          <a:prstGeom prst="rect">
            <a:avLst/>
          </a:prstGeom>
        </p:spPr>
      </p:pic>
    </p:spTree>
    <p:extLst>
      <p:ext uri="{BB962C8B-B14F-4D97-AF65-F5344CB8AC3E}">
        <p14:creationId xmlns:p14="http://schemas.microsoft.com/office/powerpoint/2010/main" val="248145958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9" name="文本框 18">
            <a:extLst>
              <a:ext uri="{FF2B5EF4-FFF2-40B4-BE49-F238E27FC236}">
                <a16:creationId xmlns:a16="http://schemas.microsoft.com/office/drawing/2014/main" id="{807CD587-3DE0-47BC-90C9-8902DFA04ADA}"/>
              </a:ext>
            </a:extLst>
          </p:cNvPr>
          <p:cNvSpPr txBox="1"/>
          <p:nvPr/>
        </p:nvSpPr>
        <p:spPr>
          <a:xfrm>
            <a:off x="1203775" y="1187834"/>
            <a:ext cx="9231548" cy="597471"/>
          </a:xfrm>
          <a:prstGeom prst="rect">
            <a:avLst/>
          </a:prstGeom>
          <a:noFill/>
        </p:spPr>
        <p:txBody>
          <a:bodyPr wrap="square">
            <a:spAutoFit/>
          </a:bodyPr>
          <a:lstStyle/>
          <a:p>
            <a:pPr>
              <a:lnSpc>
                <a:spcPct val="150000"/>
              </a:lnSpc>
            </a:pPr>
            <a:r>
              <a:rPr lang="zh-CN" altLang="en-US" sz="2400" dirty="0">
                <a:latin typeface="方正小标宋简体" panose="02010601030101010101" pitchFamily="2" charset="-122"/>
                <a:ea typeface="方正小标宋简体" panose="02010601030101010101" pitchFamily="2" charset="-122"/>
              </a:rPr>
              <a:t>通过系列学习，我和以前有什么不一样</a:t>
            </a:r>
            <a:endParaRPr lang="en-US" altLang="zh-CN" sz="2400" dirty="0">
              <a:latin typeface="方正小标宋简体" panose="02010601030101010101" pitchFamily="2" charset="-122"/>
              <a:ea typeface="方正小标宋简体" panose="02010601030101010101" pitchFamily="2" charset="-122"/>
            </a:endParaRPr>
          </a:p>
        </p:txBody>
      </p:sp>
      <p:sp>
        <p:nvSpPr>
          <p:cNvPr id="22" name="箭头: V 形 21">
            <a:extLst>
              <a:ext uri="{FF2B5EF4-FFF2-40B4-BE49-F238E27FC236}">
                <a16:creationId xmlns:a16="http://schemas.microsoft.com/office/drawing/2014/main" id="{21B7408C-20F2-4141-BA53-3E9D46C559CF}"/>
              </a:ext>
            </a:extLst>
          </p:cNvPr>
          <p:cNvSpPr/>
          <p:nvPr/>
        </p:nvSpPr>
        <p:spPr bwMode="auto">
          <a:xfrm>
            <a:off x="894176" y="1391792"/>
            <a:ext cx="275207" cy="275207"/>
          </a:xfrm>
          <a:prstGeom prst="chevron">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文本框 17">
            <a:extLst>
              <a:ext uri="{FF2B5EF4-FFF2-40B4-BE49-F238E27FC236}">
                <a16:creationId xmlns:a16="http://schemas.microsoft.com/office/drawing/2014/main" id="{5E86AF6B-F728-4A2B-9855-7608AE7658D8}"/>
              </a:ext>
            </a:extLst>
          </p:cNvPr>
          <p:cNvSpPr txBox="1"/>
          <p:nvPr/>
        </p:nvSpPr>
        <p:spPr>
          <a:xfrm>
            <a:off x="4919104" y="502516"/>
            <a:ext cx="2353792" cy="584775"/>
          </a:xfrm>
          <a:prstGeom prst="rect">
            <a:avLst/>
          </a:prstGeom>
          <a:noFill/>
        </p:spPr>
        <p:txBody>
          <a:bodyPr wrap="square" rtlCol="0" anchor="t">
            <a:spAutoFit/>
          </a:bodyPr>
          <a:lstStyle/>
          <a:p>
            <a:pPr algn="ctr"/>
            <a:r>
              <a:rPr lang="zh-CN" altLang="en-US" sz="3200" b="1" dirty="0">
                <a:latin typeface="方正小标宋简体" panose="02010601030101010101" pitchFamily="2" charset="-122"/>
                <a:ea typeface="方正小标宋简体" panose="02010601030101010101" pitchFamily="2" charset="-122"/>
                <a:sym typeface="方正公文黑体" panose="02000500000000000000" charset="-122"/>
              </a:rPr>
              <a:t>学习回头看</a:t>
            </a:r>
            <a:endParaRPr lang="zh-CN" altLang="id-ID" sz="3200" b="1" noProof="0" dirty="0">
              <a:ln>
                <a:noFill/>
              </a:ln>
              <a:effectLst/>
              <a:uLnTx/>
              <a:uFillTx/>
              <a:latin typeface="方正小标宋简体" panose="02010601030101010101" pitchFamily="2" charset="-122"/>
              <a:ea typeface="方正小标宋简体" panose="02010601030101010101" pitchFamily="2" charset="-122"/>
              <a:sym typeface="方正公文黑体" panose="02000500000000000000" charset="-122"/>
            </a:endParaRPr>
          </a:p>
        </p:txBody>
      </p:sp>
      <p:sp>
        <p:nvSpPr>
          <p:cNvPr id="21" name="L 形 20">
            <a:extLst>
              <a:ext uri="{FF2B5EF4-FFF2-40B4-BE49-F238E27FC236}">
                <a16:creationId xmlns:a16="http://schemas.microsoft.com/office/drawing/2014/main" id="{070DE385-22D9-47F4-AD2F-16E09CC9488B}"/>
              </a:ext>
            </a:extLst>
          </p:cNvPr>
          <p:cNvSpPr/>
          <p:nvPr/>
        </p:nvSpPr>
        <p:spPr bwMode="auto">
          <a:xfrm rot="5400000">
            <a:off x="4859271" y="412208"/>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4" name="L 形 23">
            <a:extLst>
              <a:ext uri="{FF2B5EF4-FFF2-40B4-BE49-F238E27FC236}">
                <a16:creationId xmlns:a16="http://schemas.microsoft.com/office/drawing/2014/main" id="{F19E87F0-46B1-433C-8A31-B4CA3BCBDE1C}"/>
              </a:ext>
            </a:extLst>
          </p:cNvPr>
          <p:cNvSpPr/>
          <p:nvPr/>
        </p:nvSpPr>
        <p:spPr bwMode="auto">
          <a:xfrm rot="16200000">
            <a:off x="7103181" y="883800"/>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aphicFrame>
        <p:nvGraphicFramePr>
          <p:cNvPr id="2" name="表格 2">
            <a:extLst>
              <a:ext uri="{FF2B5EF4-FFF2-40B4-BE49-F238E27FC236}">
                <a16:creationId xmlns:a16="http://schemas.microsoft.com/office/drawing/2014/main" id="{322B268B-858F-47DC-9F30-93AA342B3A12}"/>
              </a:ext>
            </a:extLst>
          </p:cNvPr>
          <p:cNvGraphicFramePr>
            <a:graphicFrameLocks noGrp="1"/>
          </p:cNvGraphicFramePr>
          <p:nvPr>
            <p:extLst>
              <p:ext uri="{D42A27DB-BD31-4B8C-83A1-F6EECF244321}">
                <p14:modId xmlns:p14="http://schemas.microsoft.com/office/powerpoint/2010/main" val="3306232925"/>
              </p:ext>
            </p:extLst>
          </p:nvPr>
        </p:nvGraphicFramePr>
        <p:xfrm>
          <a:off x="579043" y="1925928"/>
          <a:ext cx="9474946" cy="4381304"/>
        </p:xfrm>
        <a:graphic>
          <a:graphicData uri="http://schemas.openxmlformats.org/drawingml/2006/table">
            <a:tbl>
              <a:tblPr firstRow="1" bandRow="1">
                <a:tableStyleId>{7DF18680-E054-41AD-8BC1-D1AEF772440D}</a:tableStyleId>
              </a:tblPr>
              <a:tblGrid>
                <a:gridCol w="1622619">
                  <a:extLst>
                    <a:ext uri="{9D8B030D-6E8A-4147-A177-3AD203B41FA5}">
                      <a16:colId xmlns:a16="http://schemas.microsoft.com/office/drawing/2014/main" val="816282140"/>
                    </a:ext>
                  </a:extLst>
                </a:gridCol>
                <a:gridCol w="4019379">
                  <a:extLst>
                    <a:ext uri="{9D8B030D-6E8A-4147-A177-3AD203B41FA5}">
                      <a16:colId xmlns:a16="http://schemas.microsoft.com/office/drawing/2014/main" val="308885765"/>
                    </a:ext>
                  </a:extLst>
                </a:gridCol>
                <a:gridCol w="3832948">
                  <a:extLst>
                    <a:ext uri="{9D8B030D-6E8A-4147-A177-3AD203B41FA5}">
                      <a16:colId xmlns:a16="http://schemas.microsoft.com/office/drawing/2014/main" val="385982097"/>
                    </a:ext>
                  </a:extLst>
                </a:gridCol>
              </a:tblGrid>
              <a:tr h="730217">
                <a:tc>
                  <a:txBody>
                    <a:bodyPr/>
                    <a:lstStyle/>
                    <a:p>
                      <a:pPr algn="ctr"/>
                      <a:r>
                        <a:rPr lang="zh-CN" altLang="en-US" dirty="0">
                          <a:solidFill>
                            <a:schemeClr val="bg2"/>
                          </a:solidFill>
                        </a:rPr>
                        <a:t>专题</a:t>
                      </a:r>
                    </a:p>
                  </a:txBody>
                  <a:tcPr anchor="ctr"/>
                </a:tc>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lang="zh-CN" altLang="en-US" dirty="0">
                          <a:solidFill>
                            <a:schemeClr val="bg2"/>
                          </a:solidFill>
                        </a:rPr>
                        <a:t>学习前</a:t>
                      </a:r>
                    </a:p>
                  </a:txBody>
                  <a:tcPr anchor="ctr"/>
                </a:tc>
                <a:tc>
                  <a:txBody>
                    <a:bodyPr/>
                    <a:lstStyle/>
                    <a:p>
                      <a:pPr algn="ctr"/>
                      <a:r>
                        <a:rPr lang="zh-CN" altLang="en-US" dirty="0">
                          <a:solidFill>
                            <a:schemeClr val="bg2"/>
                          </a:solidFill>
                        </a:rPr>
                        <a:t>学习后</a:t>
                      </a:r>
                    </a:p>
                  </a:txBody>
                  <a:tcPr anchor="ctr"/>
                </a:tc>
                <a:extLst>
                  <a:ext uri="{0D108BD9-81ED-4DB2-BD59-A6C34878D82A}">
                    <a16:rowId xmlns:a16="http://schemas.microsoft.com/office/drawing/2014/main" val="3639137843"/>
                  </a:ext>
                </a:extLst>
              </a:tr>
              <a:tr h="1217029">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lang="zh-CN" altLang="en-US"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红歌传唱活动</a:t>
                      </a:r>
                      <a:endParaRPr lang="en-US" altLang="zh-CN"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endParaRPr>
                    </a:p>
                    <a:p>
                      <a:pPr marL="0" marR="0" lvl="0" indent="0" algn="ctr" defTabSz="913765" rtl="0" eaLnBrk="1" fontAlgn="auto" latinLnBrk="0" hangingPunct="1">
                        <a:lnSpc>
                          <a:spcPct val="100000"/>
                        </a:lnSpc>
                        <a:spcBef>
                          <a:spcPts val="0"/>
                        </a:spcBef>
                        <a:spcAft>
                          <a:spcPts val="0"/>
                        </a:spcAft>
                        <a:buClrTx/>
                        <a:buSzTx/>
                        <a:buFontTx/>
                        <a:buNone/>
                        <a:tabLst/>
                        <a:defRPr/>
                      </a:pPr>
                      <a:r>
                        <a:rPr lang="zh-CN" altLang="en-US"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暨学习强国竞赛</a:t>
                      </a: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txBody>
                  <a:tcPr anchor="ctr"/>
                </a:tc>
                <a:extLst>
                  <a:ext uri="{0D108BD9-81ED-4DB2-BD59-A6C34878D82A}">
                    <a16:rowId xmlns:a16="http://schemas.microsoft.com/office/drawing/2014/main" val="1915508934"/>
                  </a:ext>
                </a:extLst>
              </a:tr>
              <a:tr h="1217029">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Office Word</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技能培训</a:t>
                      </a: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txBody>
                  <a:tcPr anchor="ctr"/>
                </a:tc>
                <a:extLst>
                  <a:ext uri="{0D108BD9-81ED-4DB2-BD59-A6C34878D82A}">
                    <a16:rowId xmlns:a16="http://schemas.microsoft.com/office/drawing/2014/main" val="8381829"/>
                  </a:ext>
                </a:extLst>
              </a:tr>
              <a:tr h="1217029">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Excel</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txBody>
                  <a:tcPr anchor="ctr"/>
                </a:tc>
                <a:extLst>
                  <a:ext uri="{0D108BD9-81ED-4DB2-BD59-A6C34878D82A}">
                    <a16:rowId xmlns:a16="http://schemas.microsoft.com/office/drawing/2014/main" val="240012501"/>
                  </a:ext>
                </a:extLst>
              </a:tr>
            </a:tbl>
          </a:graphicData>
        </a:graphic>
      </p:graphicFrame>
      <p:pic>
        <p:nvPicPr>
          <p:cNvPr id="27" name="图片 26">
            <a:extLst>
              <a:ext uri="{FF2B5EF4-FFF2-40B4-BE49-F238E27FC236}">
                <a16:creationId xmlns:a16="http://schemas.microsoft.com/office/drawing/2014/main" id="{D2C75D80-CB85-4C1A-A260-2B28DE1085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632115" y="4367814"/>
            <a:ext cx="2511798" cy="2515192"/>
          </a:xfrm>
          <a:prstGeom prst="rect">
            <a:avLst/>
          </a:prstGeom>
        </p:spPr>
      </p:pic>
      <p:sp>
        <p:nvSpPr>
          <p:cNvPr id="12" name="Slide Number Placeholder 1">
            <a:extLst>
              <a:ext uri="{FF2B5EF4-FFF2-40B4-BE49-F238E27FC236}">
                <a16:creationId xmlns:a16="http://schemas.microsoft.com/office/drawing/2014/main" id="{B5BC915A-A1A9-4BA0-8841-04B6BFB10416}"/>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31</a:t>
            </a:fld>
            <a:endParaRPr lang="en-US" altLang="zh-CN" sz="1200" dirty="0">
              <a:solidFill>
                <a:schemeClr val="bg1"/>
              </a:solidFill>
              <a:latin typeface="Bodoni MT Black" panose="02070A03080606020203" charset="0"/>
            </a:endParaRPr>
          </a:p>
        </p:txBody>
      </p:sp>
    </p:spTree>
    <p:extLst>
      <p:ext uri="{BB962C8B-B14F-4D97-AF65-F5344CB8AC3E}">
        <p14:creationId xmlns:p14="http://schemas.microsoft.com/office/powerpoint/2010/main" val="347894169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9" name="文本框 18">
            <a:extLst>
              <a:ext uri="{FF2B5EF4-FFF2-40B4-BE49-F238E27FC236}">
                <a16:creationId xmlns:a16="http://schemas.microsoft.com/office/drawing/2014/main" id="{807CD587-3DE0-47BC-90C9-8902DFA04ADA}"/>
              </a:ext>
            </a:extLst>
          </p:cNvPr>
          <p:cNvSpPr txBox="1"/>
          <p:nvPr/>
        </p:nvSpPr>
        <p:spPr>
          <a:xfrm>
            <a:off x="1203775" y="1187834"/>
            <a:ext cx="9231548" cy="597471"/>
          </a:xfrm>
          <a:prstGeom prst="rect">
            <a:avLst/>
          </a:prstGeom>
          <a:noFill/>
        </p:spPr>
        <p:txBody>
          <a:bodyPr wrap="square">
            <a:spAutoFit/>
          </a:bodyPr>
          <a:lstStyle/>
          <a:p>
            <a:pPr>
              <a:lnSpc>
                <a:spcPct val="150000"/>
              </a:lnSpc>
            </a:pPr>
            <a:r>
              <a:rPr lang="zh-CN" altLang="en-US" sz="2400" dirty="0">
                <a:latin typeface="方正小标宋简体" panose="02010601030101010101" pitchFamily="2" charset="-122"/>
                <a:ea typeface="方正小标宋简体" panose="02010601030101010101" pitchFamily="2" charset="-122"/>
              </a:rPr>
              <a:t>通过系列学习，我和以前有什么不一样</a:t>
            </a:r>
            <a:endParaRPr lang="en-US" altLang="zh-CN" sz="2400" dirty="0">
              <a:latin typeface="方正小标宋简体" panose="02010601030101010101" pitchFamily="2" charset="-122"/>
              <a:ea typeface="方正小标宋简体" panose="02010601030101010101" pitchFamily="2" charset="-122"/>
            </a:endParaRPr>
          </a:p>
        </p:txBody>
      </p:sp>
      <p:sp>
        <p:nvSpPr>
          <p:cNvPr id="22" name="箭头: V 形 21">
            <a:extLst>
              <a:ext uri="{FF2B5EF4-FFF2-40B4-BE49-F238E27FC236}">
                <a16:creationId xmlns:a16="http://schemas.microsoft.com/office/drawing/2014/main" id="{21B7408C-20F2-4141-BA53-3E9D46C559CF}"/>
              </a:ext>
            </a:extLst>
          </p:cNvPr>
          <p:cNvSpPr/>
          <p:nvPr/>
        </p:nvSpPr>
        <p:spPr bwMode="auto">
          <a:xfrm>
            <a:off x="894176" y="1391792"/>
            <a:ext cx="275207" cy="275207"/>
          </a:xfrm>
          <a:prstGeom prst="chevron">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Slide Number Placeholder 1">
            <a:extLst>
              <a:ext uri="{FF2B5EF4-FFF2-40B4-BE49-F238E27FC236}">
                <a16:creationId xmlns:a16="http://schemas.microsoft.com/office/drawing/2014/main" id="{9B579BC7-4723-409F-91D9-C0E8CC13B464}"/>
              </a:ext>
            </a:extLst>
          </p:cNvPr>
          <p:cNvSpPr txBox="1">
            <a:spLocks/>
          </p:cNvSpPr>
          <p:nvPr/>
        </p:nvSpPr>
        <p:spPr bwMode="auto">
          <a:xfrm>
            <a:off x="11691910" y="609593"/>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32</a:t>
            </a:fld>
            <a:endParaRPr lang="en-US" altLang="zh-CN" sz="1200" dirty="0">
              <a:solidFill>
                <a:schemeClr val="bg1"/>
              </a:solidFill>
              <a:latin typeface="Bodoni MT Black" panose="02070A03080606020203" charset="0"/>
            </a:endParaRPr>
          </a:p>
        </p:txBody>
      </p:sp>
      <p:graphicFrame>
        <p:nvGraphicFramePr>
          <p:cNvPr id="2" name="表格 2">
            <a:extLst>
              <a:ext uri="{FF2B5EF4-FFF2-40B4-BE49-F238E27FC236}">
                <a16:creationId xmlns:a16="http://schemas.microsoft.com/office/drawing/2014/main" id="{322B268B-858F-47DC-9F30-93AA342B3A12}"/>
              </a:ext>
            </a:extLst>
          </p:cNvPr>
          <p:cNvGraphicFramePr>
            <a:graphicFrameLocks noGrp="1"/>
          </p:cNvGraphicFramePr>
          <p:nvPr>
            <p:extLst>
              <p:ext uri="{D42A27DB-BD31-4B8C-83A1-F6EECF244321}">
                <p14:modId xmlns:p14="http://schemas.microsoft.com/office/powerpoint/2010/main" val="3019881644"/>
              </p:ext>
            </p:extLst>
          </p:nvPr>
        </p:nvGraphicFramePr>
        <p:xfrm>
          <a:off x="579043" y="1925928"/>
          <a:ext cx="9474946" cy="4381305"/>
        </p:xfrm>
        <a:graphic>
          <a:graphicData uri="http://schemas.openxmlformats.org/drawingml/2006/table">
            <a:tbl>
              <a:tblPr firstRow="1" bandRow="1">
                <a:tableStyleId>{7DF18680-E054-41AD-8BC1-D1AEF772440D}</a:tableStyleId>
              </a:tblPr>
              <a:tblGrid>
                <a:gridCol w="1622619">
                  <a:extLst>
                    <a:ext uri="{9D8B030D-6E8A-4147-A177-3AD203B41FA5}">
                      <a16:colId xmlns:a16="http://schemas.microsoft.com/office/drawing/2014/main" val="816282140"/>
                    </a:ext>
                  </a:extLst>
                </a:gridCol>
                <a:gridCol w="4019379">
                  <a:extLst>
                    <a:ext uri="{9D8B030D-6E8A-4147-A177-3AD203B41FA5}">
                      <a16:colId xmlns:a16="http://schemas.microsoft.com/office/drawing/2014/main" val="308885765"/>
                    </a:ext>
                  </a:extLst>
                </a:gridCol>
                <a:gridCol w="3832948">
                  <a:extLst>
                    <a:ext uri="{9D8B030D-6E8A-4147-A177-3AD203B41FA5}">
                      <a16:colId xmlns:a16="http://schemas.microsoft.com/office/drawing/2014/main" val="385982097"/>
                    </a:ext>
                  </a:extLst>
                </a:gridCol>
              </a:tblGrid>
              <a:tr h="730217">
                <a:tc>
                  <a:txBody>
                    <a:bodyPr/>
                    <a:lstStyle/>
                    <a:p>
                      <a:pPr algn="ctr"/>
                      <a:r>
                        <a:rPr lang="zh-CN" altLang="en-US" dirty="0">
                          <a:solidFill>
                            <a:schemeClr val="bg2"/>
                          </a:solidFill>
                        </a:rPr>
                        <a:t>专题</a:t>
                      </a:r>
                    </a:p>
                  </a:txBody>
                  <a:tcPr anchor="ctr"/>
                </a:tc>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lang="zh-CN" altLang="en-US" dirty="0">
                          <a:solidFill>
                            <a:schemeClr val="bg2"/>
                          </a:solidFill>
                        </a:rPr>
                        <a:t>学习前</a:t>
                      </a:r>
                    </a:p>
                  </a:txBody>
                  <a:tcPr anchor="ctr"/>
                </a:tc>
                <a:tc>
                  <a:txBody>
                    <a:bodyPr/>
                    <a:lstStyle/>
                    <a:p>
                      <a:pPr algn="ctr"/>
                      <a:r>
                        <a:rPr lang="zh-CN" altLang="en-US" dirty="0">
                          <a:solidFill>
                            <a:schemeClr val="bg2"/>
                          </a:solidFill>
                        </a:rPr>
                        <a:t>学习后</a:t>
                      </a:r>
                    </a:p>
                  </a:txBody>
                  <a:tcPr anchor="ctr"/>
                </a:tc>
                <a:extLst>
                  <a:ext uri="{0D108BD9-81ED-4DB2-BD59-A6C34878D82A}">
                    <a16:rowId xmlns:a16="http://schemas.microsoft.com/office/drawing/2014/main" val="3639137843"/>
                  </a:ext>
                </a:extLst>
              </a:tr>
              <a:tr h="1825544">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lang="en-US" altLang="zh-CN"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Power Point</a:t>
                      </a:r>
                      <a:r>
                        <a:rPr lang="zh-CN" altLang="en-US"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txBody>
                  <a:tcPr anchor="ctr"/>
                </a:tc>
                <a:extLst>
                  <a:ext uri="{0D108BD9-81ED-4DB2-BD59-A6C34878D82A}">
                    <a16:rowId xmlns:a16="http://schemas.microsoft.com/office/drawing/2014/main" val="1915508934"/>
                  </a:ext>
                </a:extLst>
              </a:tr>
              <a:tr h="1825544">
                <a:tc>
                  <a:txBody>
                    <a:bodyPr/>
                    <a:lstStyle/>
                    <a:p>
                      <a:pPr algn="ctr"/>
                      <a:r>
                        <a:rPr lang="zh-CN" altLang="en-US"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“庆党百年”</a:t>
                      </a:r>
                      <a:endParaRPr lang="en-US" altLang="zh-CN"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endParaRPr>
                    </a:p>
                    <a:p>
                      <a:pPr algn="ctr"/>
                      <a:r>
                        <a:rPr lang="zh-CN" altLang="en-US"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实践锻炼分享</a:t>
                      </a:r>
                      <a:endParaRPr lang="en-US" altLang="zh-CN"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endParaRPr>
                    </a:p>
                    <a:p>
                      <a:pPr algn="ctr"/>
                      <a:r>
                        <a:rPr lang="zh-CN" altLang="en-US"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交流会</a:t>
                      </a: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p>
                  </a:txBody>
                  <a:tcPr anchor="ctr"/>
                </a:tc>
                <a:extLst>
                  <a:ext uri="{0D108BD9-81ED-4DB2-BD59-A6C34878D82A}">
                    <a16:rowId xmlns:a16="http://schemas.microsoft.com/office/drawing/2014/main" val="8381829"/>
                  </a:ext>
                </a:extLst>
              </a:tr>
            </a:tbl>
          </a:graphicData>
        </a:graphic>
      </p:graphicFrame>
      <p:pic>
        <p:nvPicPr>
          <p:cNvPr id="27" name="图片 26">
            <a:extLst>
              <a:ext uri="{FF2B5EF4-FFF2-40B4-BE49-F238E27FC236}">
                <a16:creationId xmlns:a16="http://schemas.microsoft.com/office/drawing/2014/main" id="{D2C75D80-CB85-4C1A-A260-2B28DE1085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632115" y="4367814"/>
            <a:ext cx="2511798" cy="2515192"/>
          </a:xfrm>
          <a:prstGeom prst="rect">
            <a:avLst/>
          </a:prstGeom>
        </p:spPr>
      </p:pic>
      <p:sp>
        <p:nvSpPr>
          <p:cNvPr id="12" name="文本框 11">
            <a:extLst>
              <a:ext uri="{FF2B5EF4-FFF2-40B4-BE49-F238E27FC236}">
                <a16:creationId xmlns:a16="http://schemas.microsoft.com/office/drawing/2014/main" id="{EDF4CC3C-D111-4C21-B179-332657A355C7}"/>
              </a:ext>
            </a:extLst>
          </p:cNvPr>
          <p:cNvSpPr txBox="1"/>
          <p:nvPr/>
        </p:nvSpPr>
        <p:spPr>
          <a:xfrm>
            <a:off x="4919104" y="502516"/>
            <a:ext cx="2353792" cy="584775"/>
          </a:xfrm>
          <a:prstGeom prst="rect">
            <a:avLst/>
          </a:prstGeom>
          <a:noFill/>
        </p:spPr>
        <p:txBody>
          <a:bodyPr wrap="square" rtlCol="0" anchor="t">
            <a:spAutoFit/>
          </a:bodyPr>
          <a:lstStyle/>
          <a:p>
            <a:pPr algn="ctr"/>
            <a:r>
              <a:rPr lang="zh-CN" altLang="en-US" sz="3200" b="1" dirty="0">
                <a:latin typeface="方正小标宋简体" panose="02010601030101010101" pitchFamily="2" charset="-122"/>
                <a:ea typeface="方正小标宋简体" panose="02010601030101010101" pitchFamily="2" charset="-122"/>
                <a:sym typeface="方正公文黑体" panose="02000500000000000000" charset="-122"/>
              </a:rPr>
              <a:t>学习回头看</a:t>
            </a:r>
            <a:endParaRPr lang="zh-CN" altLang="id-ID" sz="3200" b="1" noProof="0" dirty="0">
              <a:ln>
                <a:noFill/>
              </a:ln>
              <a:effectLst/>
              <a:uLnTx/>
              <a:uFillTx/>
              <a:latin typeface="方正小标宋简体" panose="02010601030101010101" pitchFamily="2" charset="-122"/>
              <a:ea typeface="方正小标宋简体" panose="02010601030101010101" pitchFamily="2" charset="-122"/>
              <a:sym typeface="方正公文黑体" panose="02000500000000000000" charset="-122"/>
            </a:endParaRPr>
          </a:p>
        </p:txBody>
      </p:sp>
      <p:sp>
        <p:nvSpPr>
          <p:cNvPr id="13" name="L 形 12">
            <a:extLst>
              <a:ext uri="{FF2B5EF4-FFF2-40B4-BE49-F238E27FC236}">
                <a16:creationId xmlns:a16="http://schemas.microsoft.com/office/drawing/2014/main" id="{D95498A7-1A62-49C8-8080-34BD4C135EBA}"/>
              </a:ext>
            </a:extLst>
          </p:cNvPr>
          <p:cNvSpPr/>
          <p:nvPr/>
        </p:nvSpPr>
        <p:spPr bwMode="auto">
          <a:xfrm rot="5400000">
            <a:off x="4859271" y="412208"/>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L 形 13">
            <a:extLst>
              <a:ext uri="{FF2B5EF4-FFF2-40B4-BE49-F238E27FC236}">
                <a16:creationId xmlns:a16="http://schemas.microsoft.com/office/drawing/2014/main" id="{11399A63-A809-470E-995F-0E9CDF9714D1}"/>
              </a:ext>
            </a:extLst>
          </p:cNvPr>
          <p:cNvSpPr/>
          <p:nvPr/>
        </p:nvSpPr>
        <p:spPr bwMode="auto">
          <a:xfrm rot="16200000">
            <a:off x="7103181" y="883800"/>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05702599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22" name="箭头: V 形 21">
            <a:extLst>
              <a:ext uri="{FF2B5EF4-FFF2-40B4-BE49-F238E27FC236}">
                <a16:creationId xmlns:a16="http://schemas.microsoft.com/office/drawing/2014/main" id="{21B7408C-20F2-4141-BA53-3E9D46C559CF}"/>
              </a:ext>
            </a:extLst>
          </p:cNvPr>
          <p:cNvSpPr/>
          <p:nvPr/>
        </p:nvSpPr>
        <p:spPr bwMode="auto">
          <a:xfrm>
            <a:off x="894176" y="1391792"/>
            <a:ext cx="275207" cy="275207"/>
          </a:xfrm>
          <a:prstGeom prst="chevron">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Slide Number Placeholder 1">
            <a:extLst>
              <a:ext uri="{FF2B5EF4-FFF2-40B4-BE49-F238E27FC236}">
                <a16:creationId xmlns:a16="http://schemas.microsoft.com/office/drawing/2014/main" id="{9B579BC7-4723-409F-91D9-C0E8CC13B464}"/>
              </a:ext>
            </a:extLst>
          </p:cNvPr>
          <p:cNvSpPr txBox="1">
            <a:spLocks/>
          </p:cNvSpPr>
          <p:nvPr/>
        </p:nvSpPr>
        <p:spPr bwMode="auto">
          <a:xfrm>
            <a:off x="11691910" y="609593"/>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33</a:t>
            </a:fld>
            <a:endParaRPr lang="en-US" altLang="zh-CN" sz="1200" dirty="0">
              <a:solidFill>
                <a:schemeClr val="bg1"/>
              </a:solidFill>
              <a:latin typeface="Bodoni MT Black" panose="02070A03080606020203" charset="0"/>
            </a:endParaRPr>
          </a:p>
        </p:txBody>
      </p:sp>
      <p:sp>
        <p:nvSpPr>
          <p:cNvPr id="18" name="文本框 17">
            <a:extLst>
              <a:ext uri="{FF2B5EF4-FFF2-40B4-BE49-F238E27FC236}">
                <a16:creationId xmlns:a16="http://schemas.microsoft.com/office/drawing/2014/main" id="{5E86AF6B-F728-4A2B-9855-7608AE7658D8}"/>
              </a:ext>
            </a:extLst>
          </p:cNvPr>
          <p:cNvSpPr txBox="1"/>
          <p:nvPr/>
        </p:nvSpPr>
        <p:spPr>
          <a:xfrm>
            <a:off x="4919104" y="502516"/>
            <a:ext cx="2353792" cy="584775"/>
          </a:xfrm>
          <a:prstGeom prst="rect">
            <a:avLst/>
          </a:prstGeom>
          <a:noFill/>
        </p:spPr>
        <p:txBody>
          <a:bodyPr wrap="square" rtlCol="0" anchor="t">
            <a:spAutoFit/>
          </a:bodyPr>
          <a:lstStyle/>
          <a:p>
            <a:pPr algn="ctr"/>
            <a:r>
              <a:rPr lang="zh-CN" altLang="en-US" sz="3200" b="1" dirty="0">
                <a:latin typeface="方正小标宋简体" panose="02010601030101010101" pitchFamily="2" charset="-122"/>
                <a:ea typeface="方正小标宋简体" panose="02010601030101010101" pitchFamily="2" charset="-122"/>
                <a:sym typeface="方正公文黑体" panose="02000500000000000000" charset="-122"/>
              </a:rPr>
              <a:t>学习回头看</a:t>
            </a:r>
            <a:endParaRPr lang="zh-CN" altLang="id-ID" sz="3200" b="1" noProof="0" dirty="0">
              <a:ln>
                <a:noFill/>
              </a:ln>
              <a:effectLst/>
              <a:uLnTx/>
              <a:uFillTx/>
              <a:latin typeface="方正小标宋简体" panose="02010601030101010101" pitchFamily="2" charset="-122"/>
              <a:ea typeface="方正小标宋简体" panose="02010601030101010101" pitchFamily="2" charset="-122"/>
              <a:sym typeface="方正公文黑体" panose="02000500000000000000" charset="-122"/>
            </a:endParaRPr>
          </a:p>
        </p:txBody>
      </p:sp>
      <p:sp>
        <p:nvSpPr>
          <p:cNvPr id="21" name="L 形 20">
            <a:extLst>
              <a:ext uri="{FF2B5EF4-FFF2-40B4-BE49-F238E27FC236}">
                <a16:creationId xmlns:a16="http://schemas.microsoft.com/office/drawing/2014/main" id="{070DE385-22D9-47F4-AD2F-16E09CC9488B}"/>
              </a:ext>
            </a:extLst>
          </p:cNvPr>
          <p:cNvSpPr/>
          <p:nvPr/>
        </p:nvSpPr>
        <p:spPr bwMode="auto">
          <a:xfrm rot="5400000">
            <a:off x="4859271" y="412208"/>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4" name="L 形 23">
            <a:extLst>
              <a:ext uri="{FF2B5EF4-FFF2-40B4-BE49-F238E27FC236}">
                <a16:creationId xmlns:a16="http://schemas.microsoft.com/office/drawing/2014/main" id="{F19E87F0-46B1-433C-8A31-B4CA3BCBDE1C}"/>
              </a:ext>
            </a:extLst>
          </p:cNvPr>
          <p:cNvSpPr/>
          <p:nvPr/>
        </p:nvSpPr>
        <p:spPr bwMode="auto">
          <a:xfrm rot="16200000">
            <a:off x="7103181" y="883800"/>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aphicFrame>
        <p:nvGraphicFramePr>
          <p:cNvPr id="2" name="表格 2">
            <a:extLst>
              <a:ext uri="{FF2B5EF4-FFF2-40B4-BE49-F238E27FC236}">
                <a16:creationId xmlns:a16="http://schemas.microsoft.com/office/drawing/2014/main" id="{322B268B-858F-47DC-9F30-93AA342B3A12}"/>
              </a:ext>
            </a:extLst>
          </p:cNvPr>
          <p:cNvGraphicFramePr>
            <a:graphicFrameLocks noGrp="1"/>
          </p:cNvGraphicFramePr>
          <p:nvPr>
            <p:extLst>
              <p:ext uri="{D42A27DB-BD31-4B8C-83A1-F6EECF244321}">
                <p14:modId xmlns:p14="http://schemas.microsoft.com/office/powerpoint/2010/main" val="4049582250"/>
              </p:ext>
            </p:extLst>
          </p:nvPr>
        </p:nvGraphicFramePr>
        <p:xfrm>
          <a:off x="579043" y="1925928"/>
          <a:ext cx="9474946" cy="4381304"/>
        </p:xfrm>
        <a:graphic>
          <a:graphicData uri="http://schemas.openxmlformats.org/drawingml/2006/table">
            <a:tbl>
              <a:tblPr firstRow="1" bandRow="1">
                <a:tableStyleId>{7DF18680-E054-41AD-8BC1-D1AEF772440D}</a:tableStyleId>
              </a:tblPr>
              <a:tblGrid>
                <a:gridCol w="1622619">
                  <a:extLst>
                    <a:ext uri="{9D8B030D-6E8A-4147-A177-3AD203B41FA5}">
                      <a16:colId xmlns:a16="http://schemas.microsoft.com/office/drawing/2014/main" val="816282140"/>
                    </a:ext>
                  </a:extLst>
                </a:gridCol>
                <a:gridCol w="7852327">
                  <a:extLst>
                    <a:ext uri="{9D8B030D-6E8A-4147-A177-3AD203B41FA5}">
                      <a16:colId xmlns:a16="http://schemas.microsoft.com/office/drawing/2014/main" val="308885765"/>
                    </a:ext>
                  </a:extLst>
                </a:gridCol>
              </a:tblGrid>
              <a:tr h="730217">
                <a:tc>
                  <a:txBody>
                    <a:bodyPr/>
                    <a:lstStyle/>
                    <a:p>
                      <a:pPr algn="ctr"/>
                      <a:r>
                        <a:rPr lang="zh-CN" altLang="en-US" dirty="0">
                          <a:solidFill>
                            <a:schemeClr val="bg2"/>
                          </a:solidFill>
                        </a:rPr>
                        <a:t>专题</a:t>
                      </a:r>
                    </a:p>
                  </a:txBody>
                  <a:tcPr anchor="ctr"/>
                </a:tc>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lang="zh-CN" altLang="en-US" dirty="0">
                          <a:solidFill>
                            <a:schemeClr val="bg2"/>
                          </a:solidFill>
                        </a:rPr>
                        <a:t>学习中产生的不同问题或想法及达成一致的方案或看法</a:t>
                      </a:r>
                    </a:p>
                  </a:txBody>
                  <a:tcPr anchor="ctr"/>
                </a:tc>
                <a:extLst>
                  <a:ext uri="{0D108BD9-81ED-4DB2-BD59-A6C34878D82A}">
                    <a16:rowId xmlns:a16="http://schemas.microsoft.com/office/drawing/2014/main" val="3639137843"/>
                  </a:ext>
                </a:extLst>
              </a:tr>
              <a:tr h="1217029">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lang="zh-CN" altLang="en-US"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红歌传唱活动</a:t>
                      </a:r>
                      <a:endParaRPr lang="en-US" altLang="zh-CN"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endParaRPr>
                    </a:p>
                    <a:p>
                      <a:pPr marL="0" marR="0" lvl="0" indent="0" algn="ctr" defTabSz="913765" rtl="0" eaLnBrk="1" fontAlgn="auto" latinLnBrk="0" hangingPunct="1">
                        <a:lnSpc>
                          <a:spcPct val="100000"/>
                        </a:lnSpc>
                        <a:spcBef>
                          <a:spcPts val="0"/>
                        </a:spcBef>
                        <a:spcAft>
                          <a:spcPts val="0"/>
                        </a:spcAft>
                        <a:buClrTx/>
                        <a:buSzTx/>
                        <a:buFontTx/>
                        <a:buNone/>
                        <a:tabLst/>
                        <a:defRPr/>
                      </a:pPr>
                      <a:r>
                        <a:rPr lang="zh-CN" altLang="en-US"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暨学习强国竞赛</a:t>
                      </a: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4</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p>
                  </a:txBody>
                  <a:tcPr anchor="ctr"/>
                </a:tc>
                <a:extLst>
                  <a:ext uri="{0D108BD9-81ED-4DB2-BD59-A6C34878D82A}">
                    <a16:rowId xmlns:a16="http://schemas.microsoft.com/office/drawing/2014/main" val="1915508934"/>
                  </a:ext>
                </a:extLst>
              </a:tr>
              <a:tr h="1217029">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Office Word</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技能培训</a:t>
                      </a: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4</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p>
                  </a:txBody>
                  <a:tcPr anchor="ctr"/>
                </a:tc>
                <a:extLst>
                  <a:ext uri="{0D108BD9-81ED-4DB2-BD59-A6C34878D82A}">
                    <a16:rowId xmlns:a16="http://schemas.microsoft.com/office/drawing/2014/main" val="8381829"/>
                  </a:ext>
                </a:extLst>
              </a:tr>
              <a:tr h="1217029">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Excel</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4</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p>
                  </a:txBody>
                  <a:tcPr anchor="ctr"/>
                </a:tc>
                <a:extLst>
                  <a:ext uri="{0D108BD9-81ED-4DB2-BD59-A6C34878D82A}">
                    <a16:rowId xmlns:a16="http://schemas.microsoft.com/office/drawing/2014/main" val="240012501"/>
                  </a:ext>
                </a:extLst>
              </a:tr>
            </a:tbl>
          </a:graphicData>
        </a:graphic>
      </p:graphicFrame>
      <p:pic>
        <p:nvPicPr>
          <p:cNvPr id="27" name="图片 26">
            <a:extLst>
              <a:ext uri="{FF2B5EF4-FFF2-40B4-BE49-F238E27FC236}">
                <a16:creationId xmlns:a16="http://schemas.microsoft.com/office/drawing/2014/main" id="{D2C75D80-CB85-4C1A-A260-2B28DE1085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632115" y="4367814"/>
            <a:ext cx="2511798" cy="2515192"/>
          </a:xfrm>
          <a:prstGeom prst="rect">
            <a:avLst/>
          </a:prstGeom>
        </p:spPr>
      </p:pic>
      <p:sp>
        <p:nvSpPr>
          <p:cNvPr id="12" name="文本框 11">
            <a:extLst>
              <a:ext uri="{FF2B5EF4-FFF2-40B4-BE49-F238E27FC236}">
                <a16:creationId xmlns:a16="http://schemas.microsoft.com/office/drawing/2014/main" id="{442AC726-B3FB-4D8F-B61D-3A2F22E970BC}"/>
              </a:ext>
            </a:extLst>
          </p:cNvPr>
          <p:cNvSpPr txBox="1"/>
          <p:nvPr/>
        </p:nvSpPr>
        <p:spPr>
          <a:xfrm>
            <a:off x="1203775" y="1187834"/>
            <a:ext cx="9231548" cy="597471"/>
          </a:xfrm>
          <a:prstGeom prst="rect">
            <a:avLst/>
          </a:prstGeom>
          <a:noFill/>
        </p:spPr>
        <p:txBody>
          <a:bodyPr wrap="square">
            <a:spAutoFit/>
          </a:bodyPr>
          <a:lstStyle/>
          <a:p>
            <a:pPr>
              <a:lnSpc>
                <a:spcPct val="150000"/>
              </a:lnSpc>
            </a:pPr>
            <a:r>
              <a:rPr lang="zh-CN" altLang="en-US" sz="2400" dirty="0">
                <a:latin typeface="方正小标宋简体" panose="02010601030101010101" pitchFamily="2" charset="-122"/>
                <a:ea typeface="方正小标宋简体" panose="02010601030101010101" pitchFamily="2" charset="-122"/>
              </a:rPr>
              <a:t>通过系列学习，我和我的小伙伴们学得如何？</a:t>
            </a:r>
            <a:endParaRPr lang="en-US" altLang="zh-CN" sz="2400" dirty="0">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354810225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9" name="文本框 18">
            <a:extLst>
              <a:ext uri="{FF2B5EF4-FFF2-40B4-BE49-F238E27FC236}">
                <a16:creationId xmlns:a16="http://schemas.microsoft.com/office/drawing/2014/main" id="{807CD587-3DE0-47BC-90C9-8902DFA04ADA}"/>
              </a:ext>
            </a:extLst>
          </p:cNvPr>
          <p:cNvSpPr txBox="1"/>
          <p:nvPr/>
        </p:nvSpPr>
        <p:spPr>
          <a:xfrm>
            <a:off x="1203775" y="1187834"/>
            <a:ext cx="9231548" cy="597471"/>
          </a:xfrm>
          <a:prstGeom prst="rect">
            <a:avLst/>
          </a:prstGeom>
          <a:noFill/>
        </p:spPr>
        <p:txBody>
          <a:bodyPr wrap="square">
            <a:spAutoFit/>
          </a:bodyPr>
          <a:lstStyle/>
          <a:p>
            <a:pPr>
              <a:lnSpc>
                <a:spcPct val="150000"/>
              </a:lnSpc>
            </a:pPr>
            <a:r>
              <a:rPr lang="zh-CN" altLang="en-US" sz="2400" dirty="0">
                <a:latin typeface="方正小标宋简体" panose="02010601030101010101" pitchFamily="2" charset="-122"/>
                <a:ea typeface="方正小标宋简体" panose="02010601030101010101" pitchFamily="2" charset="-122"/>
              </a:rPr>
              <a:t>通过系列学习，我和我的小伙伴们学得如何？</a:t>
            </a:r>
            <a:endParaRPr lang="en-US" altLang="zh-CN" sz="2400" dirty="0">
              <a:latin typeface="方正小标宋简体" panose="02010601030101010101" pitchFamily="2" charset="-122"/>
              <a:ea typeface="方正小标宋简体" panose="02010601030101010101" pitchFamily="2" charset="-122"/>
            </a:endParaRPr>
          </a:p>
        </p:txBody>
      </p:sp>
      <p:sp>
        <p:nvSpPr>
          <p:cNvPr id="22" name="箭头: V 形 21">
            <a:extLst>
              <a:ext uri="{FF2B5EF4-FFF2-40B4-BE49-F238E27FC236}">
                <a16:creationId xmlns:a16="http://schemas.microsoft.com/office/drawing/2014/main" id="{21B7408C-20F2-4141-BA53-3E9D46C559CF}"/>
              </a:ext>
            </a:extLst>
          </p:cNvPr>
          <p:cNvSpPr/>
          <p:nvPr/>
        </p:nvSpPr>
        <p:spPr bwMode="auto">
          <a:xfrm>
            <a:off x="894176" y="1391792"/>
            <a:ext cx="275207" cy="275207"/>
          </a:xfrm>
          <a:prstGeom prst="chevron">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Slide Number Placeholder 1">
            <a:extLst>
              <a:ext uri="{FF2B5EF4-FFF2-40B4-BE49-F238E27FC236}">
                <a16:creationId xmlns:a16="http://schemas.microsoft.com/office/drawing/2014/main" id="{9B579BC7-4723-409F-91D9-C0E8CC13B464}"/>
              </a:ext>
            </a:extLst>
          </p:cNvPr>
          <p:cNvSpPr txBox="1">
            <a:spLocks/>
          </p:cNvSpPr>
          <p:nvPr/>
        </p:nvSpPr>
        <p:spPr bwMode="auto">
          <a:xfrm>
            <a:off x="11691910" y="609593"/>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34</a:t>
            </a:fld>
            <a:endParaRPr lang="en-US" altLang="zh-CN" sz="1200" dirty="0">
              <a:solidFill>
                <a:schemeClr val="bg1"/>
              </a:solidFill>
              <a:latin typeface="Bodoni MT Black" panose="02070A03080606020203" charset="0"/>
            </a:endParaRPr>
          </a:p>
        </p:txBody>
      </p:sp>
      <p:graphicFrame>
        <p:nvGraphicFramePr>
          <p:cNvPr id="2" name="表格 2">
            <a:extLst>
              <a:ext uri="{FF2B5EF4-FFF2-40B4-BE49-F238E27FC236}">
                <a16:creationId xmlns:a16="http://schemas.microsoft.com/office/drawing/2014/main" id="{322B268B-858F-47DC-9F30-93AA342B3A12}"/>
              </a:ext>
            </a:extLst>
          </p:cNvPr>
          <p:cNvGraphicFramePr>
            <a:graphicFrameLocks noGrp="1"/>
          </p:cNvGraphicFramePr>
          <p:nvPr>
            <p:extLst>
              <p:ext uri="{D42A27DB-BD31-4B8C-83A1-F6EECF244321}">
                <p14:modId xmlns:p14="http://schemas.microsoft.com/office/powerpoint/2010/main" val="2241268136"/>
              </p:ext>
            </p:extLst>
          </p:nvPr>
        </p:nvGraphicFramePr>
        <p:xfrm>
          <a:off x="579043" y="1925928"/>
          <a:ext cx="9474946" cy="4381305"/>
        </p:xfrm>
        <a:graphic>
          <a:graphicData uri="http://schemas.openxmlformats.org/drawingml/2006/table">
            <a:tbl>
              <a:tblPr firstRow="1" bandRow="1">
                <a:tableStyleId>{7DF18680-E054-41AD-8BC1-D1AEF772440D}</a:tableStyleId>
              </a:tblPr>
              <a:tblGrid>
                <a:gridCol w="1622619">
                  <a:extLst>
                    <a:ext uri="{9D8B030D-6E8A-4147-A177-3AD203B41FA5}">
                      <a16:colId xmlns:a16="http://schemas.microsoft.com/office/drawing/2014/main" val="816282140"/>
                    </a:ext>
                  </a:extLst>
                </a:gridCol>
                <a:gridCol w="7852327">
                  <a:extLst>
                    <a:ext uri="{9D8B030D-6E8A-4147-A177-3AD203B41FA5}">
                      <a16:colId xmlns:a16="http://schemas.microsoft.com/office/drawing/2014/main" val="308885765"/>
                    </a:ext>
                  </a:extLst>
                </a:gridCol>
              </a:tblGrid>
              <a:tr h="730217">
                <a:tc>
                  <a:txBody>
                    <a:bodyPr/>
                    <a:lstStyle/>
                    <a:p>
                      <a:pPr algn="ctr"/>
                      <a:r>
                        <a:rPr lang="zh-CN" altLang="en-US" dirty="0">
                          <a:solidFill>
                            <a:schemeClr val="bg2"/>
                          </a:solidFill>
                        </a:rPr>
                        <a:t>专题</a:t>
                      </a:r>
                    </a:p>
                  </a:txBody>
                  <a:tcPr anchor="ctr"/>
                </a:tc>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lang="zh-CN" altLang="en-US" dirty="0">
                          <a:solidFill>
                            <a:schemeClr val="bg2"/>
                          </a:solidFill>
                        </a:rPr>
                        <a:t>学习中产生的不同问题或想法及达成一致的方案或看法</a:t>
                      </a:r>
                    </a:p>
                  </a:txBody>
                  <a:tcPr anchor="ctr"/>
                </a:tc>
                <a:extLst>
                  <a:ext uri="{0D108BD9-81ED-4DB2-BD59-A6C34878D82A}">
                    <a16:rowId xmlns:a16="http://schemas.microsoft.com/office/drawing/2014/main" val="3639137843"/>
                  </a:ext>
                </a:extLst>
              </a:tr>
              <a:tr h="1825544">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lang="en-US" altLang="zh-CN"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Office Power Point</a:t>
                      </a:r>
                      <a:r>
                        <a:rPr lang="zh-CN" altLang="en-US"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技能培训</a:t>
                      </a: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4</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p>
                  </a:txBody>
                  <a:tcPr anchor="ctr"/>
                </a:tc>
                <a:extLst>
                  <a:ext uri="{0D108BD9-81ED-4DB2-BD59-A6C34878D82A}">
                    <a16:rowId xmlns:a16="http://schemas.microsoft.com/office/drawing/2014/main" val="1915508934"/>
                  </a:ext>
                </a:extLst>
              </a:tr>
              <a:tr h="1825544">
                <a:tc>
                  <a:txBody>
                    <a:bodyPr/>
                    <a:lstStyle/>
                    <a:p>
                      <a:pPr algn="ctr"/>
                      <a:r>
                        <a:rPr lang="zh-CN" altLang="en-US"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“庆党百年”</a:t>
                      </a:r>
                      <a:endParaRPr lang="en-US" altLang="zh-CN"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endParaRPr>
                    </a:p>
                    <a:p>
                      <a:pPr algn="ctr"/>
                      <a:r>
                        <a:rPr lang="zh-CN" altLang="en-US"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实践锻炼分享</a:t>
                      </a:r>
                      <a:endParaRPr lang="en-US" altLang="zh-CN"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endParaRPr>
                    </a:p>
                    <a:p>
                      <a:pPr algn="ctr"/>
                      <a:r>
                        <a:rPr lang="zh-CN" altLang="en-US" sz="16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交流会</a:t>
                      </a:r>
                    </a:p>
                  </a:txBody>
                  <a:tcPr anchor="ctr"/>
                </a:tc>
                <a:tc>
                  <a:txBody>
                    <a:bodyPr/>
                    <a:lstStyle/>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1</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2</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3</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endPar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endParaRPr>
                    </a:p>
                    <a:p>
                      <a:pPr algn="l"/>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r>
                        <a:rPr lang="en-US" altLang="zh-CN"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4</a:t>
                      </a:r>
                      <a:r>
                        <a:rPr lang="zh-CN" altLang="en-US" sz="1600" kern="12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rPr>
                        <a:t>）</a:t>
                      </a:r>
                    </a:p>
                  </a:txBody>
                  <a:tcPr anchor="ctr"/>
                </a:tc>
                <a:extLst>
                  <a:ext uri="{0D108BD9-81ED-4DB2-BD59-A6C34878D82A}">
                    <a16:rowId xmlns:a16="http://schemas.microsoft.com/office/drawing/2014/main" val="8381829"/>
                  </a:ext>
                </a:extLst>
              </a:tr>
            </a:tbl>
          </a:graphicData>
        </a:graphic>
      </p:graphicFrame>
      <p:pic>
        <p:nvPicPr>
          <p:cNvPr id="27" name="图片 26">
            <a:extLst>
              <a:ext uri="{FF2B5EF4-FFF2-40B4-BE49-F238E27FC236}">
                <a16:creationId xmlns:a16="http://schemas.microsoft.com/office/drawing/2014/main" id="{D2C75D80-CB85-4C1A-A260-2B28DE1085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632115" y="4367814"/>
            <a:ext cx="2511798" cy="2515192"/>
          </a:xfrm>
          <a:prstGeom prst="rect">
            <a:avLst/>
          </a:prstGeom>
        </p:spPr>
      </p:pic>
      <p:sp>
        <p:nvSpPr>
          <p:cNvPr id="12" name="文本框 11">
            <a:extLst>
              <a:ext uri="{FF2B5EF4-FFF2-40B4-BE49-F238E27FC236}">
                <a16:creationId xmlns:a16="http://schemas.microsoft.com/office/drawing/2014/main" id="{EDF4CC3C-D111-4C21-B179-332657A355C7}"/>
              </a:ext>
            </a:extLst>
          </p:cNvPr>
          <p:cNvSpPr txBox="1"/>
          <p:nvPr/>
        </p:nvSpPr>
        <p:spPr>
          <a:xfrm>
            <a:off x="4919104" y="502516"/>
            <a:ext cx="2353792" cy="584775"/>
          </a:xfrm>
          <a:prstGeom prst="rect">
            <a:avLst/>
          </a:prstGeom>
          <a:noFill/>
        </p:spPr>
        <p:txBody>
          <a:bodyPr wrap="square" rtlCol="0" anchor="t">
            <a:spAutoFit/>
          </a:bodyPr>
          <a:lstStyle/>
          <a:p>
            <a:pPr algn="ctr"/>
            <a:r>
              <a:rPr lang="zh-CN" altLang="en-US" sz="3200" b="1" dirty="0">
                <a:latin typeface="方正小标宋简体" panose="02010601030101010101" pitchFamily="2" charset="-122"/>
                <a:ea typeface="方正小标宋简体" panose="02010601030101010101" pitchFamily="2" charset="-122"/>
                <a:sym typeface="方正公文黑体" panose="02000500000000000000" charset="-122"/>
              </a:rPr>
              <a:t>学习回头看</a:t>
            </a:r>
            <a:endParaRPr lang="zh-CN" altLang="id-ID" sz="3200" b="1" noProof="0" dirty="0">
              <a:ln>
                <a:noFill/>
              </a:ln>
              <a:effectLst/>
              <a:uLnTx/>
              <a:uFillTx/>
              <a:latin typeface="方正小标宋简体" panose="02010601030101010101" pitchFamily="2" charset="-122"/>
              <a:ea typeface="方正小标宋简体" panose="02010601030101010101" pitchFamily="2" charset="-122"/>
              <a:sym typeface="方正公文黑体" panose="02000500000000000000" charset="-122"/>
            </a:endParaRPr>
          </a:p>
        </p:txBody>
      </p:sp>
      <p:sp>
        <p:nvSpPr>
          <p:cNvPr id="13" name="L 形 12">
            <a:extLst>
              <a:ext uri="{FF2B5EF4-FFF2-40B4-BE49-F238E27FC236}">
                <a16:creationId xmlns:a16="http://schemas.microsoft.com/office/drawing/2014/main" id="{D95498A7-1A62-49C8-8080-34BD4C135EBA}"/>
              </a:ext>
            </a:extLst>
          </p:cNvPr>
          <p:cNvSpPr/>
          <p:nvPr/>
        </p:nvSpPr>
        <p:spPr bwMode="auto">
          <a:xfrm rot="5400000">
            <a:off x="4859271" y="412208"/>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L 形 13">
            <a:extLst>
              <a:ext uri="{FF2B5EF4-FFF2-40B4-BE49-F238E27FC236}">
                <a16:creationId xmlns:a16="http://schemas.microsoft.com/office/drawing/2014/main" id="{11399A63-A809-470E-995F-0E9CDF9714D1}"/>
              </a:ext>
            </a:extLst>
          </p:cNvPr>
          <p:cNvSpPr/>
          <p:nvPr/>
        </p:nvSpPr>
        <p:spPr bwMode="auto">
          <a:xfrm rot="16200000">
            <a:off x="7103181" y="883800"/>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92530636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文本框 7">
            <a:extLst>
              <a:ext uri="{FF2B5EF4-FFF2-40B4-BE49-F238E27FC236}">
                <a16:creationId xmlns:a16="http://schemas.microsoft.com/office/drawing/2014/main" id="{9984806B-2506-4417-896E-D0790D9F4B20}"/>
              </a:ext>
            </a:extLst>
          </p:cNvPr>
          <p:cNvSpPr txBox="1"/>
          <p:nvPr/>
        </p:nvSpPr>
        <p:spPr>
          <a:xfrm>
            <a:off x="5106035" y="462436"/>
            <a:ext cx="1922780" cy="1077218"/>
          </a:xfrm>
          <a:prstGeom prst="rect">
            <a:avLst/>
          </a:prstGeom>
          <a:noFill/>
        </p:spPr>
        <p:txBody>
          <a:bodyPr wrap="square" rtlCol="0" anchor="t">
            <a:spAutoFit/>
          </a:bodyPr>
          <a:lstStyle/>
          <a:p>
            <a:pPr algn="ctr"/>
            <a:r>
              <a:rPr lang="zh-CN" altLang="en-US" sz="3200" b="1" dirty="0">
                <a:latin typeface="方正小标宋简体" panose="02010601030101010101" pitchFamily="2" charset="-122"/>
                <a:ea typeface="方正小标宋简体" panose="02010601030101010101" pitchFamily="2" charset="-122"/>
                <a:sym typeface="方正公文黑体" panose="02000500000000000000" charset="-122"/>
              </a:rPr>
              <a:t>结束前，我祝愿</a:t>
            </a:r>
            <a:endParaRPr lang="zh-CN" altLang="id-ID" sz="3200" b="1" noProof="0" dirty="0">
              <a:ln>
                <a:noFill/>
              </a:ln>
              <a:effectLst/>
              <a:uLnTx/>
              <a:uFillTx/>
              <a:latin typeface="方正小标宋简体" panose="02010601030101010101" pitchFamily="2" charset="-122"/>
              <a:ea typeface="方正小标宋简体" panose="02010601030101010101" pitchFamily="2" charset="-122"/>
              <a:sym typeface="方正公文黑体" panose="02000500000000000000" charset="-122"/>
            </a:endParaRPr>
          </a:p>
        </p:txBody>
      </p:sp>
      <p:pic>
        <p:nvPicPr>
          <p:cNvPr id="9" name="图片 8">
            <a:extLst>
              <a:ext uri="{FF2B5EF4-FFF2-40B4-BE49-F238E27FC236}">
                <a16:creationId xmlns:a16="http://schemas.microsoft.com/office/drawing/2014/main" id="{980B4355-FF17-4F17-9352-A742C41086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0" name="文本框 9">
            <a:extLst>
              <a:ext uri="{FF2B5EF4-FFF2-40B4-BE49-F238E27FC236}">
                <a16:creationId xmlns:a16="http://schemas.microsoft.com/office/drawing/2014/main" id="{53E71B84-B5CB-43EA-924F-AD8CD1E999CE}"/>
              </a:ext>
            </a:extLst>
          </p:cNvPr>
          <p:cNvSpPr txBox="1"/>
          <p:nvPr/>
        </p:nvSpPr>
        <p:spPr>
          <a:xfrm>
            <a:off x="1231776" y="1436210"/>
            <a:ext cx="8134166" cy="892552"/>
          </a:xfrm>
          <a:prstGeom prst="rect">
            <a:avLst/>
          </a:prstGeom>
          <a:noFill/>
        </p:spPr>
        <p:txBody>
          <a:bodyPr wrap="square">
            <a:spAutoFit/>
          </a:bodyPr>
          <a:lstStyle/>
          <a:p>
            <a:pPr>
              <a:lnSpc>
                <a:spcPct val="130000"/>
              </a:lnSpc>
            </a:pPr>
            <a:r>
              <a:rPr lang="zh-CN" altLang="en-US" sz="2400" dirty="0">
                <a:latin typeface="方正小标宋简体" panose="02010601030101010101" pitchFamily="2" charset="-122"/>
                <a:ea typeface="方正小标宋简体" panose="02010601030101010101" pitchFamily="2" charset="-122"/>
              </a:rPr>
              <a:t>想对小青马说的话：</a:t>
            </a:r>
            <a:endParaRPr lang="en-US" altLang="zh-CN" sz="2400" dirty="0">
              <a:latin typeface="方正小标宋简体" panose="02010601030101010101" pitchFamily="2" charset="-122"/>
              <a:ea typeface="方正小标宋简体" panose="02010601030101010101" pitchFamily="2" charset="-122"/>
            </a:endParaRPr>
          </a:p>
          <a:p>
            <a:pPr>
              <a:lnSpc>
                <a:spcPct val="13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几句话概括一下我预期的完成度</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p>
        </p:txBody>
      </p:sp>
      <p:sp>
        <p:nvSpPr>
          <p:cNvPr id="6" name="箭头: V 形 5">
            <a:extLst>
              <a:ext uri="{FF2B5EF4-FFF2-40B4-BE49-F238E27FC236}">
                <a16:creationId xmlns:a16="http://schemas.microsoft.com/office/drawing/2014/main" id="{91281CE7-E708-4F72-915B-90AC6FBB6A69}"/>
              </a:ext>
            </a:extLst>
          </p:cNvPr>
          <p:cNvSpPr/>
          <p:nvPr/>
        </p:nvSpPr>
        <p:spPr bwMode="auto">
          <a:xfrm>
            <a:off x="870010" y="1618390"/>
            <a:ext cx="275207" cy="275207"/>
          </a:xfrm>
          <a:prstGeom prst="chevron">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L 形 10">
            <a:extLst>
              <a:ext uri="{FF2B5EF4-FFF2-40B4-BE49-F238E27FC236}">
                <a16:creationId xmlns:a16="http://schemas.microsoft.com/office/drawing/2014/main" id="{129A55F1-CAA4-4BA2-8B7C-A299A5B74181}"/>
              </a:ext>
            </a:extLst>
          </p:cNvPr>
          <p:cNvSpPr/>
          <p:nvPr/>
        </p:nvSpPr>
        <p:spPr bwMode="auto">
          <a:xfrm rot="5400000">
            <a:off x="4970286" y="365620"/>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L 形 17">
            <a:extLst>
              <a:ext uri="{FF2B5EF4-FFF2-40B4-BE49-F238E27FC236}">
                <a16:creationId xmlns:a16="http://schemas.microsoft.com/office/drawing/2014/main" id="{5498DF61-A6E9-49E7-8F04-A403D0D523B3}"/>
              </a:ext>
            </a:extLst>
          </p:cNvPr>
          <p:cNvSpPr/>
          <p:nvPr/>
        </p:nvSpPr>
        <p:spPr bwMode="auto">
          <a:xfrm rot="16200000">
            <a:off x="6724781" y="1274948"/>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19" name="图片 18">
            <a:extLst>
              <a:ext uri="{FF2B5EF4-FFF2-40B4-BE49-F238E27FC236}">
                <a16:creationId xmlns:a16="http://schemas.microsoft.com/office/drawing/2014/main" id="{E5DD127F-5E3E-4C92-8E52-054496027D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140301" y="3875335"/>
            <a:ext cx="3003612" cy="3007671"/>
          </a:xfrm>
          <a:prstGeom prst="rect">
            <a:avLst/>
          </a:prstGeom>
        </p:spPr>
      </p:pic>
      <p:sp>
        <p:nvSpPr>
          <p:cNvPr id="12" name="Slide Number Placeholder 1">
            <a:extLst>
              <a:ext uri="{FF2B5EF4-FFF2-40B4-BE49-F238E27FC236}">
                <a16:creationId xmlns:a16="http://schemas.microsoft.com/office/drawing/2014/main" id="{581F3101-518B-4D0A-9DCA-963FE3D0F6DD}"/>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35</a:t>
            </a:fld>
            <a:endParaRPr lang="en-US" altLang="zh-CN" sz="1200" dirty="0">
              <a:solidFill>
                <a:schemeClr val="bg1"/>
              </a:solidFill>
              <a:latin typeface="Bodoni MT Black" panose="02070A03080606020203" charset="0"/>
            </a:endParaRPr>
          </a:p>
        </p:txBody>
      </p:sp>
    </p:spTree>
    <p:extLst>
      <p:ext uri="{BB962C8B-B14F-4D97-AF65-F5344CB8AC3E}">
        <p14:creationId xmlns:p14="http://schemas.microsoft.com/office/powerpoint/2010/main" val="420640450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免费的模板下载：www.ainippt.com_2"/>
          <p:cNvSpPr/>
          <p:nvPr/>
        </p:nvSpPr>
        <p:spPr>
          <a:xfrm>
            <a:off x="378822" y="444137"/>
            <a:ext cx="11403873" cy="5980611"/>
          </a:xfrm>
          <a:prstGeom prst="rect">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ea typeface="微软雅黑" panose="020B0503020204020204" pitchFamily="34" charset="-122"/>
              <a:cs typeface="+mn-cs"/>
            </a:endParaRPr>
          </a:p>
        </p:txBody>
      </p:sp>
      <p:sp>
        <p:nvSpPr>
          <p:cNvPr id="24" name="矩形 23"/>
          <p:cNvSpPr/>
          <p:nvPr/>
        </p:nvSpPr>
        <p:spPr>
          <a:xfrm>
            <a:off x="222068" y="287383"/>
            <a:ext cx="11704320" cy="6257108"/>
          </a:xfrm>
          <a:prstGeom prst="rect">
            <a:avLst/>
          </a:prstGeom>
          <a:no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5" name="文本框 14"/>
          <p:cNvSpPr txBox="1"/>
          <p:nvPr/>
        </p:nvSpPr>
        <p:spPr>
          <a:xfrm>
            <a:off x="2865658" y="2686274"/>
            <a:ext cx="6417141" cy="1754326"/>
          </a:xfrm>
          <a:prstGeom prst="rect">
            <a:avLst/>
          </a:prstGeom>
          <a:noFill/>
        </p:spPr>
        <p:txBody>
          <a:bodyPr wrap="none" rtlCol="0">
            <a:spAutoFit/>
          </a:bodyPr>
          <a:lstStyle/>
          <a:p>
            <a:pPr algn="ctr"/>
            <a:r>
              <a:rPr lang="zh-CN" altLang="en-US" sz="6000" b="1" spc="600" dirty="0">
                <a:latin typeface="方正小标宋简体" panose="02010601030101010101" pitchFamily="2" charset="-122"/>
                <a:ea typeface="方正小标宋简体" panose="02010601030101010101" pitchFamily="2" charset="-122"/>
              </a:rPr>
              <a:t>物光小青马</a:t>
            </a:r>
            <a:endParaRPr lang="en-US" altLang="zh-CN" sz="6000" b="1" spc="600" dirty="0">
              <a:latin typeface="方正小标宋简体" panose="02010601030101010101" pitchFamily="2" charset="-122"/>
              <a:ea typeface="方正小标宋简体" panose="02010601030101010101" pitchFamily="2" charset="-122"/>
            </a:endParaRPr>
          </a:p>
          <a:p>
            <a:pPr algn="ctr"/>
            <a:r>
              <a:rPr lang="zh-CN" altLang="en-US" sz="4800" spc="600" dirty="0">
                <a:latin typeface="方正小标宋简体" panose="02010601030101010101" pitchFamily="2" charset="-122"/>
                <a:ea typeface="方正小标宋简体" panose="02010601030101010101" pitchFamily="2" charset="-122"/>
              </a:rPr>
              <a:t>以梦为马，不负韶华</a:t>
            </a:r>
          </a:p>
        </p:txBody>
      </p:sp>
      <p:pic>
        <p:nvPicPr>
          <p:cNvPr id="17" name="图片 1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78822" y="4312005"/>
            <a:ext cx="11403873" cy="2112743"/>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7280" y="732571"/>
            <a:ext cx="1877439" cy="1903789"/>
          </a:xfrm>
          <a:prstGeom prst="rect">
            <a:avLst/>
          </a:prstGeom>
        </p:spPr>
      </p:pic>
      <p:sp>
        <p:nvSpPr>
          <p:cNvPr id="22" name="文本框 21"/>
          <p:cNvSpPr txBox="1"/>
          <p:nvPr/>
        </p:nvSpPr>
        <p:spPr>
          <a:xfrm>
            <a:off x="3796496" y="5808764"/>
            <a:ext cx="5208608" cy="400110"/>
          </a:xfrm>
          <a:prstGeom prst="rect">
            <a:avLst/>
          </a:prstGeom>
          <a:noFill/>
        </p:spPr>
        <p:txBody>
          <a:bodyPr wrap="square" rtlCol="0">
            <a:spAutoFit/>
          </a:bodyPr>
          <a:lstStyle/>
          <a:p>
            <a:pPr algn="ctr"/>
            <a:r>
              <a:rPr lang="zh-CN" altLang="en-US" sz="2000" dirty="0">
                <a:solidFill>
                  <a:schemeClr val="bg2"/>
                </a:solidFill>
                <a:latin typeface="方正小标宋简体" panose="02010601030101010101" pitchFamily="2" charset="-122"/>
                <a:ea typeface="方正小标宋简体" panose="02010601030101010101" pitchFamily="2" charset="-122"/>
              </a:rPr>
              <a:t>学员：</a:t>
            </a:r>
            <a:r>
              <a:rPr lang="en-US" altLang="zh-CN" sz="2000" dirty="0">
                <a:solidFill>
                  <a:schemeClr val="bg2"/>
                </a:solidFill>
                <a:latin typeface="方正小标宋简体" panose="02010601030101010101" pitchFamily="2" charset="-122"/>
                <a:ea typeface="方正小标宋简体" panose="02010601030101010101" pitchFamily="2" charset="-122"/>
              </a:rPr>
              <a:t>XXX     </a:t>
            </a:r>
            <a:r>
              <a:rPr lang="zh-CN" altLang="en-US" sz="2000" dirty="0">
                <a:solidFill>
                  <a:schemeClr val="bg2"/>
                </a:solidFill>
                <a:latin typeface="方正小标宋简体" panose="02010601030101010101" pitchFamily="2" charset="-122"/>
                <a:ea typeface="方正小标宋简体" panose="02010601030101010101" pitchFamily="2" charset="-122"/>
              </a:rPr>
              <a:t>结束日期：</a:t>
            </a:r>
            <a:r>
              <a:rPr lang="en-US" altLang="zh-CN" sz="2000" dirty="0">
                <a:solidFill>
                  <a:schemeClr val="bg2"/>
                </a:solidFill>
                <a:latin typeface="方正小标宋简体" panose="02010601030101010101" pitchFamily="2" charset="-122"/>
                <a:ea typeface="方正小标宋简体" panose="02010601030101010101" pitchFamily="2" charset="-122"/>
              </a:rPr>
              <a:t>2021.12.06</a:t>
            </a:r>
            <a:endParaRPr lang="zh-CN" altLang="en-US" sz="2000" dirty="0">
              <a:solidFill>
                <a:schemeClr val="bg2"/>
              </a:solidFill>
              <a:latin typeface="方正小标宋简体" panose="02010601030101010101" pitchFamily="2" charset="-122"/>
              <a:ea typeface="方正小标宋简体" panose="02010601030101010101" pitchFamily="2" charset="-122"/>
            </a:endParaRPr>
          </a:p>
        </p:txBody>
      </p:sp>
      <p:pic>
        <p:nvPicPr>
          <p:cNvPr id="5" name="图片 4">
            <a:extLst>
              <a:ext uri="{FF2B5EF4-FFF2-40B4-BE49-F238E27FC236}">
                <a16:creationId xmlns:a16="http://schemas.microsoft.com/office/drawing/2014/main" id="{30426214-C252-4D8C-AD6C-F34CA87376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2798" y="522828"/>
            <a:ext cx="2382876" cy="419485"/>
          </a:xfrm>
          <a:prstGeom prst="rect">
            <a:avLst/>
          </a:prstGeom>
        </p:spPr>
      </p:pic>
      <p:pic>
        <p:nvPicPr>
          <p:cNvPr id="11" name="图片 10">
            <a:extLst>
              <a:ext uri="{FF2B5EF4-FFF2-40B4-BE49-F238E27FC236}">
                <a16:creationId xmlns:a16="http://schemas.microsoft.com/office/drawing/2014/main" id="{51522313-08F7-46F5-94C6-B56E88E362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079530" y="3615511"/>
            <a:ext cx="3003612" cy="3007671"/>
          </a:xfrm>
          <a:prstGeom prst="rect">
            <a:avLst/>
          </a:prstGeom>
        </p:spPr>
      </p:pic>
    </p:spTree>
    <p:extLst>
      <p:ext uri="{BB962C8B-B14F-4D97-AF65-F5344CB8AC3E}">
        <p14:creationId xmlns:p14="http://schemas.microsoft.com/office/powerpoint/2010/main" val="2530518899"/>
      </p:ext>
    </p:extLst>
  </p:cSld>
  <p:clrMapOvr>
    <a:masterClrMapping/>
  </p:clrMapOvr>
  <mc:AlternateContent xmlns:mc="http://schemas.openxmlformats.org/markup-compatibility/2006" xmlns:p14="http://schemas.microsoft.com/office/powerpoint/2010/main">
    <mc:Choice Requires="p14">
      <p:transition spd="slow" p14:dur="14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9" name="Slide Number Placeholder 1"/>
          <p:cNvSpPr>
            <a:spLocks noGrp="1"/>
          </p:cNvSpPr>
          <p:nvPr>
            <p:ph type="sldNum" sz="quarter" idx="4294967295"/>
          </p:nvPr>
        </p:nvSpPr>
        <p:spPr bwMode="auto">
          <a:xfrm>
            <a:off x="11726863" y="593725"/>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50">
                <a:solidFill>
                  <a:schemeClr val="tx1"/>
                </a:solidFill>
                <a:latin typeface="Calibri" panose="020F0502020204030204" pitchFamily="34" charset="0"/>
                <a:ea typeface="MS PGothic" panose="020B0600070205080204" pitchFamily="34" charset="-128"/>
              </a:defRPr>
            </a:lvl1pPr>
            <a:lvl2pPr marL="371475" indent="-142875">
              <a:defRPr sz="2150">
                <a:solidFill>
                  <a:schemeClr val="tx1"/>
                </a:solidFill>
                <a:latin typeface="Calibri" panose="020F0502020204030204" pitchFamily="34" charset="0"/>
                <a:ea typeface="MS PGothic" panose="020B0600070205080204" pitchFamily="34" charset="-128"/>
              </a:defRPr>
            </a:lvl2pPr>
            <a:lvl3pPr marL="571500" indent="-114300">
              <a:defRPr sz="2150">
                <a:solidFill>
                  <a:schemeClr val="tx1"/>
                </a:solidFill>
                <a:latin typeface="Calibri" panose="020F0502020204030204" pitchFamily="34" charset="0"/>
                <a:ea typeface="MS PGothic" panose="020B0600070205080204" pitchFamily="34" charset="-128"/>
              </a:defRPr>
            </a:lvl3pPr>
            <a:lvl4pPr marL="800100" indent="-114300">
              <a:defRPr sz="2150">
                <a:solidFill>
                  <a:schemeClr val="tx1"/>
                </a:solidFill>
                <a:latin typeface="Calibri" panose="020F0502020204030204" pitchFamily="34" charset="0"/>
                <a:ea typeface="MS PGothic" panose="020B0600070205080204" pitchFamily="34" charset="-128"/>
              </a:defRPr>
            </a:lvl4pPr>
            <a:lvl5pPr marL="1028700" indent="-114300">
              <a:defRPr sz="2150">
                <a:solidFill>
                  <a:schemeClr val="tx1"/>
                </a:solidFill>
                <a:latin typeface="Calibri" panose="020F0502020204030204" pitchFamily="34" charset="0"/>
                <a:ea typeface="MS PGothic" panose="020B0600070205080204" pitchFamily="34" charset="-128"/>
              </a:defRPr>
            </a:lvl5pPr>
            <a:lvl6pPr marL="1257300" indent="-114300" defTabSz="543560" fontAlgn="base">
              <a:spcBef>
                <a:spcPct val="0"/>
              </a:spcBef>
              <a:spcAft>
                <a:spcPct val="0"/>
              </a:spcAft>
              <a:defRPr sz="2150">
                <a:solidFill>
                  <a:schemeClr val="tx1"/>
                </a:solidFill>
                <a:latin typeface="Calibri" panose="020F0502020204030204" pitchFamily="34" charset="0"/>
                <a:ea typeface="MS PGothic" panose="020B0600070205080204" pitchFamily="34" charset="-128"/>
              </a:defRPr>
            </a:lvl6pPr>
            <a:lvl7pPr marL="1485900" indent="-114300" defTabSz="543560" fontAlgn="base">
              <a:spcBef>
                <a:spcPct val="0"/>
              </a:spcBef>
              <a:spcAft>
                <a:spcPct val="0"/>
              </a:spcAft>
              <a:defRPr sz="2150">
                <a:solidFill>
                  <a:schemeClr val="tx1"/>
                </a:solidFill>
                <a:latin typeface="Calibri" panose="020F0502020204030204" pitchFamily="34" charset="0"/>
                <a:ea typeface="MS PGothic" panose="020B0600070205080204" pitchFamily="34" charset="-128"/>
              </a:defRPr>
            </a:lvl7pPr>
            <a:lvl8pPr marL="1714500" indent="-114300" defTabSz="543560" fontAlgn="base">
              <a:spcBef>
                <a:spcPct val="0"/>
              </a:spcBef>
              <a:spcAft>
                <a:spcPct val="0"/>
              </a:spcAft>
              <a:defRPr sz="2150">
                <a:solidFill>
                  <a:schemeClr val="tx1"/>
                </a:solidFill>
                <a:latin typeface="Calibri" panose="020F0502020204030204" pitchFamily="34" charset="0"/>
                <a:ea typeface="MS PGothic" panose="020B0600070205080204" pitchFamily="34" charset="-128"/>
              </a:defRPr>
            </a:lvl8pPr>
            <a:lvl9pPr marL="1943100" indent="-114300" defTabSz="543560" fontAlgn="base">
              <a:spcBef>
                <a:spcPct val="0"/>
              </a:spcBef>
              <a:spcAft>
                <a:spcPct val="0"/>
              </a:spcAft>
              <a:defRPr sz="2150">
                <a:solidFill>
                  <a:schemeClr val="tx1"/>
                </a:solidFill>
                <a:latin typeface="Calibri" panose="020F0502020204030204" pitchFamily="34" charset="0"/>
                <a:ea typeface="MS PGothic" panose="020B0600070205080204" pitchFamily="34" charset="-128"/>
              </a:defRPr>
            </a:lvl9pPr>
          </a:lstStyle>
          <a:p>
            <a:fld id="{CE970A54-C77A-4834-9BC1-D7D848F43DEF}" type="slidenum">
              <a:rPr lang="en-US" altLang="zh-CN" sz="1200">
                <a:solidFill>
                  <a:schemeClr val="bg1"/>
                </a:solidFill>
                <a:latin typeface="Bodoni MT Black" panose="02070A03080606020203" charset="0"/>
              </a:rPr>
              <a:t>4</a:t>
            </a:fld>
            <a:endParaRPr lang="en-US" altLang="zh-CN" sz="1200" dirty="0">
              <a:solidFill>
                <a:schemeClr val="bg1"/>
              </a:solidFill>
              <a:latin typeface="Bodoni MT Black" panose="02070A03080606020203" charset="0"/>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5" name="文本框 4"/>
          <p:cNvSpPr txBox="1"/>
          <p:nvPr/>
        </p:nvSpPr>
        <p:spPr>
          <a:xfrm>
            <a:off x="1232142" y="3792929"/>
            <a:ext cx="8134166" cy="872290"/>
          </a:xfrm>
          <a:prstGeom prst="rect">
            <a:avLst/>
          </a:prstGeom>
          <a:noFill/>
        </p:spPr>
        <p:txBody>
          <a:bodyPr wrap="square" rtlCol="0">
            <a:spAutoFit/>
          </a:bodyPr>
          <a:lstStyle/>
          <a:p>
            <a:pPr>
              <a:lnSpc>
                <a:spcPct val="130000"/>
              </a:lnSpc>
            </a:pPr>
            <a:r>
              <a:rPr lang="zh-CN" altLang="en-US" sz="2400" dirty="0">
                <a:latin typeface="方正小标宋简体" panose="02010601030101010101" pitchFamily="2" charset="-122"/>
                <a:ea typeface="方正小标宋简体" panose="02010601030101010101" pitchFamily="2" charset="-122"/>
              </a:rPr>
              <a:t>我对青马班学习的期望：</a:t>
            </a:r>
            <a:endParaRPr lang="en-US" altLang="zh-CN" sz="2400" dirty="0">
              <a:latin typeface="方正小标宋简体" panose="02010601030101010101" pitchFamily="2" charset="-122"/>
              <a:ea typeface="方正小标宋简体" panose="02010601030101010101" pitchFamily="2" charset="-122"/>
            </a:endParaRPr>
          </a:p>
          <a:p>
            <a:pPr>
              <a:lnSpc>
                <a:spcPct val="13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p>
        </p:txBody>
      </p:sp>
      <p:sp>
        <p:nvSpPr>
          <p:cNvPr id="8" name="文本框 7">
            <a:extLst>
              <a:ext uri="{FF2B5EF4-FFF2-40B4-BE49-F238E27FC236}">
                <a16:creationId xmlns:a16="http://schemas.microsoft.com/office/drawing/2014/main" id="{9984806B-2506-4417-896E-D0790D9F4B20}"/>
              </a:ext>
            </a:extLst>
          </p:cNvPr>
          <p:cNvSpPr txBox="1"/>
          <p:nvPr/>
        </p:nvSpPr>
        <p:spPr>
          <a:xfrm>
            <a:off x="5106035" y="462436"/>
            <a:ext cx="1922780" cy="1077218"/>
          </a:xfrm>
          <a:prstGeom prst="rect">
            <a:avLst/>
          </a:prstGeom>
          <a:noFill/>
        </p:spPr>
        <p:txBody>
          <a:bodyPr wrap="square" rtlCol="0" anchor="t">
            <a:spAutoFit/>
          </a:bodyPr>
          <a:lstStyle/>
          <a:p>
            <a:pPr algn="ctr"/>
            <a:r>
              <a:rPr lang="zh-CN" altLang="en-US" sz="3200" b="1" dirty="0">
                <a:latin typeface="方正小标宋简体" panose="02010601030101010101" pitchFamily="2" charset="-122"/>
                <a:ea typeface="方正小标宋简体" panose="02010601030101010101" pitchFamily="2" charset="-122"/>
                <a:sym typeface="方正公文黑体" panose="02000500000000000000" charset="-122"/>
              </a:rPr>
              <a:t>开始前，我希望</a:t>
            </a:r>
            <a:endParaRPr lang="zh-CN" altLang="id-ID" sz="3200" b="1" noProof="0" dirty="0">
              <a:ln>
                <a:noFill/>
              </a:ln>
              <a:effectLst/>
              <a:uLnTx/>
              <a:uFillTx/>
              <a:latin typeface="方正小标宋简体" panose="02010601030101010101" pitchFamily="2" charset="-122"/>
              <a:ea typeface="方正小标宋简体" panose="02010601030101010101" pitchFamily="2" charset="-122"/>
              <a:sym typeface="方正公文黑体" panose="02000500000000000000" charset="-122"/>
            </a:endParaRPr>
          </a:p>
        </p:txBody>
      </p:sp>
      <p:pic>
        <p:nvPicPr>
          <p:cNvPr id="9" name="图片 8">
            <a:extLst>
              <a:ext uri="{FF2B5EF4-FFF2-40B4-BE49-F238E27FC236}">
                <a16:creationId xmlns:a16="http://schemas.microsoft.com/office/drawing/2014/main" id="{980B4355-FF17-4F17-9352-A742C41086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0" name="文本框 9">
            <a:extLst>
              <a:ext uri="{FF2B5EF4-FFF2-40B4-BE49-F238E27FC236}">
                <a16:creationId xmlns:a16="http://schemas.microsoft.com/office/drawing/2014/main" id="{53E71B84-B5CB-43EA-924F-AD8CD1E999CE}"/>
              </a:ext>
            </a:extLst>
          </p:cNvPr>
          <p:cNvSpPr txBox="1"/>
          <p:nvPr/>
        </p:nvSpPr>
        <p:spPr>
          <a:xfrm>
            <a:off x="1231776" y="1436210"/>
            <a:ext cx="8134166" cy="872290"/>
          </a:xfrm>
          <a:prstGeom prst="rect">
            <a:avLst/>
          </a:prstGeom>
          <a:noFill/>
        </p:spPr>
        <p:txBody>
          <a:bodyPr wrap="square">
            <a:spAutoFit/>
          </a:bodyPr>
          <a:lstStyle/>
          <a:p>
            <a:pPr>
              <a:lnSpc>
                <a:spcPct val="130000"/>
              </a:lnSpc>
            </a:pPr>
            <a:r>
              <a:rPr lang="zh-CN" altLang="en-US" sz="2400" dirty="0">
                <a:latin typeface="方正小标宋简体" panose="02010601030101010101" pitchFamily="2" charset="-122"/>
                <a:ea typeface="方正小标宋简体" panose="02010601030101010101" pitchFamily="2" charset="-122"/>
              </a:rPr>
              <a:t>想要从小青马学会的技能或能力：</a:t>
            </a:r>
            <a:endParaRPr lang="en-US" altLang="zh-CN" sz="2400" dirty="0">
              <a:latin typeface="方正小标宋简体" panose="02010601030101010101" pitchFamily="2" charset="-122"/>
              <a:ea typeface="方正小标宋简体" panose="02010601030101010101" pitchFamily="2" charset="-122"/>
            </a:endParaRPr>
          </a:p>
          <a:p>
            <a:pPr>
              <a:lnSpc>
                <a:spcPct val="13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6" name="箭头: V 形 5">
            <a:extLst>
              <a:ext uri="{FF2B5EF4-FFF2-40B4-BE49-F238E27FC236}">
                <a16:creationId xmlns:a16="http://schemas.microsoft.com/office/drawing/2014/main" id="{91281CE7-E708-4F72-915B-90AC6FBB6A69}"/>
              </a:ext>
            </a:extLst>
          </p:cNvPr>
          <p:cNvSpPr/>
          <p:nvPr/>
        </p:nvSpPr>
        <p:spPr bwMode="auto">
          <a:xfrm>
            <a:off x="870010" y="1618390"/>
            <a:ext cx="275207" cy="275207"/>
          </a:xfrm>
          <a:prstGeom prst="chevron">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箭头: V 形 13">
            <a:extLst>
              <a:ext uri="{FF2B5EF4-FFF2-40B4-BE49-F238E27FC236}">
                <a16:creationId xmlns:a16="http://schemas.microsoft.com/office/drawing/2014/main" id="{17195229-FA2C-4CC4-86FE-97656123AD1C}"/>
              </a:ext>
            </a:extLst>
          </p:cNvPr>
          <p:cNvSpPr/>
          <p:nvPr/>
        </p:nvSpPr>
        <p:spPr bwMode="auto">
          <a:xfrm>
            <a:off x="870010" y="3973852"/>
            <a:ext cx="275207" cy="275207"/>
          </a:xfrm>
          <a:prstGeom prst="chevron">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L 形 10">
            <a:extLst>
              <a:ext uri="{FF2B5EF4-FFF2-40B4-BE49-F238E27FC236}">
                <a16:creationId xmlns:a16="http://schemas.microsoft.com/office/drawing/2014/main" id="{129A55F1-CAA4-4BA2-8B7C-A299A5B74181}"/>
              </a:ext>
            </a:extLst>
          </p:cNvPr>
          <p:cNvSpPr/>
          <p:nvPr/>
        </p:nvSpPr>
        <p:spPr bwMode="auto">
          <a:xfrm rot="5400000">
            <a:off x="4970286" y="365620"/>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L 形 17">
            <a:extLst>
              <a:ext uri="{FF2B5EF4-FFF2-40B4-BE49-F238E27FC236}">
                <a16:creationId xmlns:a16="http://schemas.microsoft.com/office/drawing/2014/main" id="{5498DF61-A6E9-49E7-8F04-A403D0D523B3}"/>
              </a:ext>
            </a:extLst>
          </p:cNvPr>
          <p:cNvSpPr/>
          <p:nvPr/>
        </p:nvSpPr>
        <p:spPr bwMode="auto">
          <a:xfrm rot="16200000">
            <a:off x="6724781" y="1274948"/>
            <a:ext cx="304034" cy="304034"/>
          </a:xfrm>
          <a:prstGeom prst="corner">
            <a:avLst>
              <a:gd name="adj1" fmla="val 26640"/>
              <a:gd name="adj2" fmla="val 26640"/>
            </a:avLst>
          </a:prstGeom>
          <a:solidFill>
            <a:schemeClr val="accent2"/>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19" name="图片 18">
            <a:extLst>
              <a:ext uri="{FF2B5EF4-FFF2-40B4-BE49-F238E27FC236}">
                <a16:creationId xmlns:a16="http://schemas.microsoft.com/office/drawing/2014/main" id="{E5DD127F-5E3E-4C92-8E52-054496027D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140301" y="3875335"/>
            <a:ext cx="3003612" cy="3007671"/>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2EE1DA3-2EBC-4B79-95FC-F6649887D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 name="免费的模板下载：www.ainippt.com_5"/>
          <p:cNvSpPr txBox="1"/>
          <p:nvPr/>
        </p:nvSpPr>
        <p:spPr>
          <a:xfrm>
            <a:off x="4561271" y="3494769"/>
            <a:ext cx="327846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D4A000"/>
                </a:solidFill>
                <a:effectLst/>
                <a:uLnTx/>
                <a:uFillTx/>
                <a:latin typeface="方正小标宋简体" panose="02010601030101010101" pitchFamily="2" charset="-122"/>
                <a:ea typeface="方正小标宋简体" panose="02010601030101010101" pitchFamily="2" charset="-122"/>
              </a:rPr>
              <a:t>培训专题</a:t>
            </a:r>
            <a:r>
              <a:rPr lang="zh-CN" altLang="en-US" sz="4800" b="1" dirty="0">
                <a:solidFill>
                  <a:srgbClr val="D4A000"/>
                </a:solidFill>
                <a:latin typeface="方正小标宋简体" panose="02010601030101010101" pitchFamily="2" charset="-122"/>
                <a:ea typeface="方正小标宋简体" panose="02010601030101010101" pitchFamily="2" charset="-122"/>
              </a:rPr>
              <a:t>一</a:t>
            </a:r>
            <a:endParaRPr kumimoji="0" lang="zh-CN" altLang="en-US" sz="4800" b="1" i="0" u="none" strike="noStrike" kern="1200" cap="none" spc="0" normalizeH="0" baseline="0" noProof="0" dirty="0">
              <a:ln>
                <a:noFill/>
              </a:ln>
              <a:solidFill>
                <a:srgbClr val="D4A000"/>
              </a:solidFill>
              <a:effectLst/>
              <a:uLnTx/>
              <a:uFillTx/>
              <a:latin typeface="方正小标宋简体" panose="02010601030101010101" pitchFamily="2" charset="-122"/>
              <a:ea typeface="方正小标宋简体" panose="02010601030101010101" pitchFamily="2" charset="-122"/>
            </a:endParaRPr>
          </a:p>
        </p:txBody>
      </p:sp>
      <p:pic>
        <p:nvPicPr>
          <p:cNvPr id="10" name="图片 9">
            <a:extLst>
              <a:ext uri="{FF2B5EF4-FFF2-40B4-BE49-F238E27FC236}">
                <a16:creationId xmlns:a16="http://schemas.microsoft.com/office/drawing/2014/main" id="{D8DD20B9-11C3-4337-B4B8-EF402C1268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2099" y="1013096"/>
            <a:ext cx="1225227" cy="1242424"/>
          </a:xfrm>
          <a:prstGeom prst="rect">
            <a:avLst/>
          </a:prstGeom>
        </p:spPr>
      </p:pic>
      <p:cxnSp>
        <p:nvCxnSpPr>
          <p:cNvPr id="6" name="直接连接符 5">
            <a:extLst>
              <a:ext uri="{FF2B5EF4-FFF2-40B4-BE49-F238E27FC236}">
                <a16:creationId xmlns:a16="http://schemas.microsoft.com/office/drawing/2014/main" id="{A87FEB82-EA7A-48A3-A7CB-FEBCEC1E9247}"/>
              </a:ext>
            </a:extLst>
          </p:cNvPr>
          <p:cNvCxnSpPr>
            <a:cxnSpLocks/>
          </p:cNvCxnSpPr>
          <p:nvPr/>
        </p:nvCxnSpPr>
        <p:spPr bwMode="auto">
          <a:xfrm>
            <a:off x="3089429" y="4325766"/>
            <a:ext cx="6347534" cy="0"/>
          </a:xfrm>
          <a:prstGeom prst="line">
            <a:avLst/>
          </a:prstGeom>
          <a:solidFill>
            <a:schemeClr val="accent1"/>
          </a:solidFill>
          <a:ln w="38100" cap="flat" cmpd="sng" algn="ctr">
            <a:solidFill>
              <a:srgbClr val="D4A000"/>
            </a:solidFill>
            <a:prstDash val="solid"/>
            <a:round/>
            <a:headEnd type="none" w="med" len="med"/>
            <a:tailEnd type="none" w="med" len="med"/>
          </a:ln>
        </p:spPr>
      </p:cxnSp>
      <p:pic>
        <p:nvPicPr>
          <p:cNvPr id="9" name="图片 8">
            <a:extLst>
              <a:ext uri="{FF2B5EF4-FFF2-40B4-BE49-F238E27FC236}">
                <a16:creationId xmlns:a16="http://schemas.microsoft.com/office/drawing/2014/main" id="{F8C4D9FC-67D8-47B1-ABB2-C5EF6F4ABA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267" y="3048245"/>
            <a:ext cx="2209551" cy="2212537"/>
          </a:xfrm>
          <a:prstGeom prst="rect">
            <a:avLst/>
          </a:prstGeom>
        </p:spPr>
      </p:pic>
      <p:sp>
        <p:nvSpPr>
          <p:cNvPr id="11" name="文本框 10">
            <a:extLst>
              <a:ext uri="{FF2B5EF4-FFF2-40B4-BE49-F238E27FC236}">
                <a16:creationId xmlns:a16="http://schemas.microsoft.com/office/drawing/2014/main" id="{13B29D64-FC3E-4D81-B99D-16B12BC37879}"/>
              </a:ext>
            </a:extLst>
          </p:cNvPr>
          <p:cNvSpPr txBox="1"/>
          <p:nvPr/>
        </p:nvSpPr>
        <p:spPr>
          <a:xfrm>
            <a:off x="2483845" y="4469601"/>
            <a:ext cx="7433310" cy="892552"/>
          </a:xfrm>
          <a:prstGeom prst="rect">
            <a:avLst/>
          </a:prstGeom>
          <a:noFill/>
        </p:spPr>
        <p:txBody>
          <a:bodyPr wrap="square" rtlCol="0">
            <a:spAutoFit/>
          </a:bodyPr>
          <a:lstStyle/>
          <a:p>
            <a:pPr algn="ctr"/>
            <a:r>
              <a:rPr lang="zh-CN" altLang="en-US" sz="28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青春咏歌及党史知识竞答</a:t>
            </a:r>
          </a:p>
          <a:p>
            <a:pPr algn="ctr"/>
            <a:r>
              <a:rPr lang="en-US" altLang="zh-CN" sz="24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a:t>
            </a:r>
            <a:r>
              <a:rPr lang="zh-CN" altLang="en-US" sz="24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一种激励青春向党的正确打开方式</a:t>
            </a:r>
            <a:r>
              <a:rPr lang="en-US" altLang="zh-CN" sz="24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a:t>
            </a:r>
            <a:endParaRPr lang="zh-CN" altLang="en-US" sz="24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endParaRPr>
          </a:p>
        </p:txBody>
      </p:sp>
    </p:spTree>
    <p:extLst>
      <p:ext uri="{BB962C8B-B14F-4D97-AF65-F5344CB8AC3E}">
        <p14:creationId xmlns:p14="http://schemas.microsoft.com/office/powerpoint/2010/main" val="300461837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1F451E-7F69-4E83-AAD6-ACCBDD0C1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D4A000"/>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8" name="文本框 17">
            <a:extLst>
              <a:ext uri="{FF2B5EF4-FFF2-40B4-BE49-F238E27FC236}">
                <a16:creationId xmlns:a16="http://schemas.microsoft.com/office/drawing/2014/main" id="{27068C20-F43D-4293-8109-C20B194E24AA}"/>
              </a:ext>
            </a:extLst>
          </p:cNvPr>
          <p:cNvSpPr txBox="1"/>
          <p:nvPr/>
        </p:nvSpPr>
        <p:spPr>
          <a:xfrm>
            <a:off x="1603270" y="1413606"/>
            <a:ext cx="3989659" cy="1015663"/>
          </a:xfrm>
          <a:prstGeom prst="rect">
            <a:avLst/>
          </a:prstGeom>
          <a:noFill/>
        </p:spPr>
        <p:txBody>
          <a:bodyPr wrap="square">
            <a:spAutoFit/>
          </a:bodyPr>
          <a:lstStyle/>
          <a:p>
            <a:pPr>
              <a:lnSpc>
                <a:spcPct val="150000"/>
              </a:lnSpc>
            </a:pPr>
            <a:r>
              <a:rPr lang="zh-CN" altLang="en-US" sz="2400" dirty="0">
                <a:solidFill>
                  <a:srgbClr val="D4A000"/>
                </a:solidFill>
                <a:latin typeface="方正小标宋简体" panose="02010601030101010101" pitchFamily="2" charset="-122"/>
                <a:ea typeface="方正小标宋简体" panose="02010601030101010101" pitchFamily="2" charset="-122"/>
              </a:rPr>
              <a:t>培训内容记录</a:t>
            </a:r>
            <a:endParaRPr lang="en-US" altLang="zh-CN" sz="2400" dirty="0">
              <a:solidFill>
                <a:srgbClr val="D4A000"/>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D4A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Slide Number Placeholder 1">
            <a:extLst>
              <a:ext uri="{FF2B5EF4-FFF2-40B4-BE49-F238E27FC236}">
                <a16:creationId xmlns:a16="http://schemas.microsoft.com/office/drawing/2014/main" id="{9C120591-AD1D-4ED4-9932-5972DA469D7D}"/>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6</a:t>
            </a:fld>
            <a:endParaRPr lang="en-US" altLang="zh-CN" sz="1200" dirty="0">
              <a:solidFill>
                <a:schemeClr val="bg1"/>
              </a:solidFill>
              <a:latin typeface="Bodoni MT Black" panose="02070A03080606020203" charset="0"/>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D4A000"/>
            </a:solidFill>
            <a:prstDash val="lgDashDot"/>
            <a:round/>
            <a:headEnd type="none" w="med" len="med"/>
            <a:tailEnd type="none" w="med" len="med"/>
          </a:ln>
        </p:spPr>
      </p:cxnSp>
      <p:sp>
        <p:nvSpPr>
          <p:cNvPr id="23" name="文本框 22">
            <a:extLst>
              <a:ext uri="{FF2B5EF4-FFF2-40B4-BE49-F238E27FC236}">
                <a16:creationId xmlns:a16="http://schemas.microsoft.com/office/drawing/2014/main" id="{F7B03309-EEAE-4CAC-9372-B2E45052695F}"/>
              </a:ext>
            </a:extLst>
          </p:cNvPr>
          <p:cNvSpPr txBox="1"/>
          <p:nvPr/>
        </p:nvSpPr>
        <p:spPr>
          <a:xfrm>
            <a:off x="6535806" y="1419059"/>
            <a:ext cx="4583326" cy="1015663"/>
          </a:xfrm>
          <a:prstGeom prst="rect">
            <a:avLst/>
          </a:prstGeom>
          <a:noFill/>
        </p:spPr>
        <p:txBody>
          <a:bodyPr wrap="square">
            <a:spAutoFit/>
          </a:bodyPr>
          <a:lstStyle/>
          <a:p>
            <a:pPr>
              <a:lnSpc>
                <a:spcPct val="150000"/>
              </a:lnSpc>
            </a:pPr>
            <a:r>
              <a:rPr lang="zh-CN" altLang="en-US" sz="2400" dirty="0">
                <a:solidFill>
                  <a:srgbClr val="D4A000"/>
                </a:solidFill>
                <a:latin typeface="方正小标宋简体" panose="02010601030101010101" pitchFamily="2" charset="-122"/>
                <a:ea typeface="方正小标宋简体" panose="02010601030101010101" pitchFamily="2" charset="-122"/>
              </a:rPr>
              <a:t>培训图片</a:t>
            </a:r>
            <a:endParaRPr lang="en-US" altLang="zh-CN" sz="2400" dirty="0">
              <a:solidFill>
                <a:srgbClr val="D4A000"/>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此处插入，也可将图片直接插入到活动内容中</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D4A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文本框 12">
            <a:extLst>
              <a:ext uri="{FF2B5EF4-FFF2-40B4-BE49-F238E27FC236}">
                <a16:creationId xmlns:a16="http://schemas.microsoft.com/office/drawing/2014/main" id="{3D473DA7-4614-4EF2-A970-5BA83F67C524}"/>
              </a:ext>
            </a:extLst>
          </p:cNvPr>
          <p:cNvSpPr txBox="1"/>
          <p:nvPr/>
        </p:nvSpPr>
        <p:spPr>
          <a:xfrm>
            <a:off x="3832084" y="542858"/>
            <a:ext cx="4960785" cy="400110"/>
          </a:xfrm>
          <a:prstGeom prst="rect">
            <a:avLst/>
          </a:prstGeom>
          <a:noFill/>
        </p:spPr>
        <p:txBody>
          <a:bodyPr wrap="square" rtlCol="0">
            <a:spAutoFit/>
          </a:bodyPr>
          <a:lstStyle/>
          <a:p>
            <a:pPr algn="ct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青春咏歌及党史知识竞答</a:t>
            </a:r>
          </a:p>
        </p:txBody>
      </p:sp>
    </p:spTree>
    <p:extLst>
      <p:ext uri="{BB962C8B-B14F-4D97-AF65-F5344CB8AC3E}">
        <p14:creationId xmlns:p14="http://schemas.microsoft.com/office/powerpoint/2010/main" val="25348805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1F451E-7F69-4E83-AAD6-ACCBDD0C1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D4A000"/>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8" name="文本框 17">
            <a:extLst>
              <a:ext uri="{FF2B5EF4-FFF2-40B4-BE49-F238E27FC236}">
                <a16:creationId xmlns:a16="http://schemas.microsoft.com/office/drawing/2014/main" id="{27068C20-F43D-4293-8109-C20B194E24AA}"/>
              </a:ext>
            </a:extLst>
          </p:cNvPr>
          <p:cNvSpPr txBox="1"/>
          <p:nvPr/>
        </p:nvSpPr>
        <p:spPr>
          <a:xfrm>
            <a:off x="1603270" y="1413606"/>
            <a:ext cx="3989659" cy="1015663"/>
          </a:xfrm>
          <a:prstGeom prst="rect">
            <a:avLst/>
          </a:prstGeom>
          <a:noFill/>
        </p:spPr>
        <p:txBody>
          <a:bodyPr wrap="square">
            <a:spAutoFit/>
          </a:bodyPr>
          <a:lstStyle/>
          <a:p>
            <a:pPr>
              <a:lnSpc>
                <a:spcPct val="150000"/>
              </a:lnSpc>
            </a:pPr>
            <a:r>
              <a:rPr lang="zh-CN" altLang="en-US" sz="2400" dirty="0">
                <a:solidFill>
                  <a:srgbClr val="D4A000"/>
                </a:solidFill>
                <a:latin typeface="方正小标宋简体" panose="02010601030101010101" pitchFamily="2" charset="-122"/>
                <a:ea typeface="方正小标宋简体" panose="02010601030101010101" pitchFamily="2" charset="-122"/>
              </a:rPr>
              <a:t>培训内容记录</a:t>
            </a:r>
            <a:endParaRPr lang="en-US" altLang="zh-CN" sz="2400" dirty="0">
              <a:solidFill>
                <a:srgbClr val="D4A000"/>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D4A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Slide Number Placeholder 1">
            <a:extLst>
              <a:ext uri="{FF2B5EF4-FFF2-40B4-BE49-F238E27FC236}">
                <a16:creationId xmlns:a16="http://schemas.microsoft.com/office/drawing/2014/main" id="{9C120591-AD1D-4ED4-9932-5972DA469D7D}"/>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7</a:t>
            </a:fld>
            <a:endParaRPr lang="en-US" altLang="zh-CN" sz="1200" dirty="0">
              <a:solidFill>
                <a:schemeClr val="bg1"/>
              </a:solidFill>
              <a:latin typeface="Bodoni MT Black" panose="02070A03080606020203" charset="0"/>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D4A000"/>
            </a:solidFill>
            <a:prstDash val="lgDashDot"/>
            <a:round/>
            <a:headEnd type="none" w="med" len="med"/>
            <a:tailEnd type="none" w="med" len="med"/>
          </a:ln>
        </p:spPr>
      </p:cxnSp>
      <p:sp>
        <p:nvSpPr>
          <p:cNvPr id="23" name="文本框 22">
            <a:extLst>
              <a:ext uri="{FF2B5EF4-FFF2-40B4-BE49-F238E27FC236}">
                <a16:creationId xmlns:a16="http://schemas.microsoft.com/office/drawing/2014/main" id="{F7B03309-EEAE-4CAC-9372-B2E45052695F}"/>
              </a:ext>
            </a:extLst>
          </p:cNvPr>
          <p:cNvSpPr txBox="1"/>
          <p:nvPr/>
        </p:nvSpPr>
        <p:spPr>
          <a:xfrm>
            <a:off x="6535806" y="1419059"/>
            <a:ext cx="4583326" cy="1015663"/>
          </a:xfrm>
          <a:prstGeom prst="rect">
            <a:avLst/>
          </a:prstGeom>
          <a:noFill/>
        </p:spPr>
        <p:txBody>
          <a:bodyPr wrap="square">
            <a:spAutoFit/>
          </a:bodyPr>
          <a:lstStyle/>
          <a:p>
            <a:pPr>
              <a:lnSpc>
                <a:spcPct val="150000"/>
              </a:lnSpc>
            </a:pPr>
            <a:r>
              <a:rPr lang="zh-CN" altLang="en-US" sz="2400" dirty="0">
                <a:solidFill>
                  <a:srgbClr val="D4A000"/>
                </a:solidFill>
                <a:latin typeface="方正小标宋简体" panose="02010601030101010101" pitchFamily="2" charset="-122"/>
                <a:ea typeface="方正小标宋简体" panose="02010601030101010101" pitchFamily="2" charset="-122"/>
              </a:rPr>
              <a:t>培训图片</a:t>
            </a:r>
            <a:endParaRPr lang="en-US" altLang="zh-CN" sz="2400" dirty="0">
              <a:solidFill>
                <a:srgbClr val="D4A000"/>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此处插入，也可将图片直接插入到活动内容中</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D4A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文本框 12">
            <a:extLst>
              <a:ext uri="{FF2B5EF4-FFF2-40B4-BE49-F238E27FC236}">
                <a16:creationId xmlns:a16="http://schemas.microsoft.com/office/drawing/2014/main" id="{1A2F0A5F-D00F-458A-BE29-4B76CA309333}"/>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D4A000"/>
                </a:solidFill>
                <a:latin typeface="方正小标宋简体" panose="02010601030101010101" pitchFamily="2" charset="-122"/>
                <a:ea typeface="方正小标宋简体" panose="02010601030101010101" pitchFamily="2" charset="-122"/>
              </a:rPr>
              <a:t>(</a:t>
            </a:r>
            <a:r>
              <a:rPr lang="zh-CN" altLang="en-US" sz="1800" dirty="0">
                <a:solidFill>
                  <a:srgbClr val="D4A000"/>
                </a:solidFill>
                <a:latin typeface="方正小标宋简体" panose="02010601030101010101" pitchFamily="2" charset="-122"/>
                <a:ea typeface="方正小标宋简体" panose="02010601030101010101" pitchFamily="2" charset="-122"/>
              </a:rPr>
              <a:t>可附加页</a:t>
            </a:r>
            <a:r>
              <a:rPr lang="en-US" altLang="zh-CN" sz="1800" dirty="0">
                <a:solidFill>
                  <a:srgbClr val="D4A000"/>
                </a:solidFill>
                <a:latin typeface="方正小标宋简体" panose="02010601030101010101" pitchFamily="2" charset="-122"/>
                <a:ea typeface="方正小标宋简体" panose="02010601030101010101" pitchFamily="2" charset="-122"/>
              </a:rPr>
              <a:t>)</a:t>
            </a:r>
            <a:endParaRPr lang="zh-CN" altLang="en-US" sz="1800" dirty="0">
              <a:solidFill>
                <a:srgbClr val="D4A000"/>
              </a:solidFill>
              <a:latin typeface="方正小标宋简体" panose="02010601030101010101" pitchFamily="2" charset="-122"/>
              <a:ea typeface="方正小标宋简体" panose="02010601030101010101" pitchFamily="2" charset="-122"/>
            </a:endParaRPr>
          </a:p>
        </p:txBody>
      </p:sp>
      <p:sp>
        <p:nvSpPr>
          <p:cNvPr id="14" name="文本框 13">
            <a:extLst>
              <a:ext uri="{FF2B5EF4-FFF2-40B4-BE49-F238E27FC236}">
                <a16:creationId xmlns:a16="http://schemas.microsoft.com/office/drawing/2014/main" id="{3775C4C5-FC43-493B-BBC3-0FBECAD68112}"/>
              </a:ext>
            </a:extLst>
          </p:cNvPr>
          <p:cNvSpPr txBox="1"/>
          <p:nvPr/>
        </p:nvSpPr>
        <p:spPr>
          <a:xfrm>
            <a:off x="3832084" y="542858"/>
            <a:ext cx="4960785" cy="400110"/>
          </a:xfrm>
          <a:prstGeom prst="rect">
            <a:avLst/>
          </a:prstGeom>
          <a:noFill/>
        </p:spPr>
        <p:txBody>
          <a:bodyPr wrap="square" rtlCol="0">
            <a:spAutoFit/>
          </a:bodyPr>
          <a:lstStyle/>
          <a:p>
            <a:pPr algn="ct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青春咏歌及党史知识竞答</a:t>
            </a:r>
          </a:p>
        </p:txBody>
      </p:sp>
    </p:spTree>
    <p:extLst>
      <p:ext uri="{BB962C8B-B14F-4D97-AF65-F5344CB8AC3E}">
        <p14:creationId xmlns:p14="http://schemas.microsoft.com/office/powerpoint/2010/main" val="34657488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1F451E-7F69-4E83-AAD6-ACCBDD0C1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D4A000"/>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8" name="文本框 17">
            <a:extLst>
              <a:ext uri="{FF2B5EF4-FFF2-40B4-BE49-F238E27FC236}">
                <a16:creationId xmlns:a16="http://schemas.microsoft.com/office/drawing/2014/main" id="{27068C20-F43D-4293-8109-C20B194E24AA}"/>
              </a:ext>
            </a:extLst>
          </p:cNvPr>
          <p:cNvSpPr txBox="1"/>
          <p:nvPr/>
        </p:nvSpPr>
        <p:spPr>
          <a:xfrm>
            <a:off x="1603270" y="1413606"/>
            <a:ext cx="3989659" cy="1352422"/>
          </a:xfrm>
          <a:prstGeom prst="rect">
            <a:avLst/>
          </a:prstGeom>
          <a:noFill/>
        </p:spPr>
        <p:txBody>
          <a:bodyPr wrap="square">
            <a:spAutoFit/>
          </a:bodyPr>
          <a:lstStyle/>
          <a:p>
            <a:pPr>
              <a:lnSpc>
                <a:spcPct val="150000"/>
              </a:lnSpc>
            </a:pPr>
            <a:r>
              <a:rPr lang="zh-CN" altLang="en-US" sz="2400" dirty="0">
                <a:solidFill>
                  <a:srgbClr val="D4A000"/>
                </a:solidFill>
                <a:latin typeface="方正小标宋简体" panose="02010601030101010101" pitchFamily="2" charset="-122"/>
                <a:ea typeface="方正小标宋简体" panose="02010601030101010101" pitchFamily="2" charset="-122"/>
              </a:rPr>
              <a:t>学习心得</a:t>
            </a:r>
            <a:endParaRPr lang="en-US" altLang="zh-CN" sz="2400" dirty="0">
              <a:solidFill>
                <a:srgbClr val="D4A000"/>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此处输入，我在思想、技能等方面的收获与心得，可以加入学习前后的对比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D4A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Slide Number Placeholder 1">
            <a:extLst>
              <a:ext uri="{FF2B5EF4-FFF2-40B4-BE49-F238E27FC236}">
                <a16:creationId xmlns:a16="http://schemas.microsoft.com/office/drawing/2014/main" id="{9C120591-AD1D-4ED4-9932-5972DA469D7D}"/>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8</a:t>
            </a:fld>
            <a:endParaRPr lang="en-US" altLang="zh-CN" sz="1200" dirty="0">
              <a:solidFill>
                <a:schemeClr val="bg1"/>
              </a:solidFill>
              <a:latin typeface="Bodoni MT Black" panose="02070A03080606020203" charset="0"/>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D4A000"/>
            </a:solidFill>
            <a:prstDash val="lgDashDot"/>
            <a:round/>
            <a:headEnd type="none" w="med" len="med"/>
            <a:tailEnd type="none" w="med" len="med"/>
          </a:ln>
        </p:spPr>
      </p:cxn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D4A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文本框 12">
            <a:extLst>
              <a:ext uri="{FF2B5EF4-FFF2-40B4-BE49-F238E27FC236}">
                <a16:creationId xmlns:a16="http://schemas.microsoft.com/office/drawing/2014/main" id="{1A2F0A5F-D00F-458A-BE29-4B76CA309333}"/>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D4A000"/>
                </a:solidFill>
                <a:latin typeface="方正小标宋简体" panose="02010601030101010101" pitchFamily="2" charset="-122"/>
                <a:ea typeface="方正小标宋简体" panose="02010601030101010101" pitchFamily="2" charset="-122"/>
              </a:rPr>
              <a:t>(</a:t>
            </a:r>
            <a:r>
              <a:rPr lang="zh-CN" altLang="en-US" sz="1800" dirty="0">
                <a:solidFill>
                  <a:srgbClr val="D4A000"/>
                </a:solidFill>
                <a:latin typeface="方正小标宋简体" panose="02010601030101010101" pitchFamily="2" charset="-122"/>
                <a:ea typeface="方正小标宋简体" panose="02010601030101010101" pitchFamily="2" charset="-122"/>
              </a:rPr>
              <a:t>可附加页</a:t>
            </a:r>
            <a:r>
              <a:rPr lang="en-US" altLang="zh-CN" sz="1800" dirty="0">
                <a:solidFill>
                  <a:srgbClr val="D4A000"/>
                </a:solidFill>
                <a:latin typeface="方正小标宋简体" panose="02010601030101010101" pitchFamily="2" charset="-122"/>
                <a:ea typeface="方正小标宋简体" panose="02010601030101010101" pitchFamily="2" charset="-122"/>
              </a:rPr>
              <a:t>)</a:t>
            </a:r>
            <a:endParaRPr lang="zh-CN" altLang="en-US" sz="1800" dirty="0">
              <a:solidFill>
                <a:srgbClr val="D4A000"/>
              </a:solidFill>
              <a:latin typeface="方正小标宋简体" panose="02010601030101010101" pitchFamily="2" charset="-122"/>
              <a:ea typeface="方正小标宋简体" panose="02010601030101010101" pitchFamily="2" charset="-122"/>
            </a:endParaRPr>
          </a:p>
        </p:txBody>
      </p:sp>
      <p:sp>
        <p:nvSpPr>
          <p:cNvPr id="14" name="文本框 13">
            <a:extLst>
              <a:ext uri="{FF2B5EF4-FFF2-40B4-BE49-F238E27FC236}">
                <a16:creationId xmlns:a16="http://schemas.microsoft.com/office/drawing/2014/main" id="{FA25BCC1-635D-44FB-854F-0297DE7F0E89}"/>
              </a:ext>
            </a:extLst>
          </p:cNvPr>
          <p:cNvSpPr txBox="1"/>
          <p:nvPr/>
        </p:nvSpPr>
        <p:spPr>
          <a:xfrm>
            <a:off x="6535805" y="1419059"/>
            <a:ext cx="4583327" cy="3199081"/>
          </a:xfrm>
          <a:prstGeom prst="rect">
            <a:avLst/>
          </a:prstGeom>
          <a:noFill/>
        </p:spPr>
        <p:txBody>
          <a:bodyPr wrap="square">
            <a:spAutoFit/>
          </a:bodyPr>
          <a:lstStyle/>
          <a:p>
            <a:pPr>
              <a:lnSpc>
                <a:spcPct val="150000"/>
              </a:lnSpc>
            </a:pPr>
            <a:r>
              <a:rPr lang="zh-CN" altLang="en-US" sz="2400" dirty="0">
                <a:solidFill>
                  <a:srgbClr val="D4A000"/>
                </a:solidFill>
                <a:latin typeface="方正小标宋简体" panose="02010601030101010101" pitchFamily="2" charset="-122"/>
                <a:ea typeface="方正小标宋简体" panose="02010601030101010101" pitchFamily="2" charset="-122"/>
              </a:rPr>
              <a:t>自主思考提升</a:t>
            </a:r>
            <a:endParaRPr lang="en-US" altLang="zh-CN" sz="2400" dirty="0">
              <a:solidFill>
                <a:srgbClr val="D4A000"/>
              </a:solidFill>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D4A000"/>
                </a:solidFill>
                <a:latin typeface="方正小标宋简体" panose="02010601030101010101" pitchFamily="2" charset="-122"/>
                <a:ea typeface="方正小标宋简体" panose="02010601030101010101" pitchFamily="2" charset="-122"/>
              </a:rPr>
              <a:t>（</a:t>
            </a:r>
            <a:r>
              <a:rPr lang="en-US" altLang="zh-CN" sz="1600" dirty="0">
                <a:solidFill>
                  <a:srgbClr val="D4A000"/>
                </a:solidFill>
                <a:latin typeface="方正小标宋简体" panose="02010601030101010101" pitchFamily="2" charset="-122"/>
                <a:ea typeface="方正小标宋简体" panose="02010601030101010101" pitchFamily="2" charset="-122"/>
              </a:rPr>
              <a:t>1</a:t>
            </a:r>
            <a:r>
              <a:rPr lang="zh-CN" altLang="en-US" sz="1600" dirty="0">
                <a:solidFill>
                  <a:srgbClr val="D4A000"/>
                </a:solidFill>
                <a:latin typeface="方正小标宋简体" panose="02010601030101010101" pitchFamily="2" charset="-122"/>
                <a:ea typeface="方正小标宋简体" panose="02010601030101010101" pitchFamily="2" charset="-122"/>
              </a:rPr>
              <a:t>）</a:t>
            </a:r>
            <a:r>
              <a:rPr lang="en-US" altLang="zh-CN" sz="1600" dirty="0">
                <a:solidFill>
                  <a:srgbClr val="D4A000"/>
                </a:solidFill>
                <a:latin typeface="方正小标宋简体" panose="02010601030101010101" pitchFamily="2" charset="-122"/>
                <a:ea typeface="方正小标宋简体" panose="02010601030101010101" pitchFamily="2" charset="-122"/>
              </a:rPr>
              <a:t> </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对问题或活动我有没有其他的、更好的办法，此处输入我对问题的进一步探求思考并做出回答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D4A000"/>
                </a:solidFill>
                <a:latin typeface="方正小标宋简体" panose="02010601030101010101" pitchFamily="2" charset="-122"/>
                <a:ea typeface="方正小标宋简体" panose="02010601030101010101" pitchFamily="2" charset="-122"/>
              </a:rPr>
              <a:t>（</a:t>
            </a:r>
            <a:r>
              <a:rPr lang="en-US" altLang="zh-CN" sz="1600" dirty="0">
                <a:solidFill>
                  <a:srgbClr val="D4A000"/>
                </a:solidFill>
                <a:latin typeface="方正小标宋简体" panose="02010601030101010101" pitchFamily="2" charset="-122"/>
                <a:ea typeface="方正小标宋简体" panose="02010601030101010101" pitchFamily="2" charset="-122"/>
              </a:rPr>
              <a:t>2</a:t>
            </a:r>
            <a:r>
              <a:rPr lang="zh-CN" altLang="en-US" sz="1600" dirty="0">
                <a:solidFill>
                  <a:srgbClr val="D4A000"/>
                </a:solidFill>
                <a:latin typeface="方正小标宋简体" panose="02010601030101010101" pitchFamily="2" charset="-122"/>
                <a:ea typeface="方正小标宋简体" panose="02010601030101010101" pitchFamily="2" charset="-122"/>
              </a:rPr>
              <a:t>）</a:t>
            </a:r>
            <a:endParaRPr lang="en-US" altLang="zh-CN" sz="1600" dirty="0">
              <a:solidFill>
                <a:srgbClr val="D4A000"/>
              </a:solidFill>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D4A000"/>
                </a:solidFill>
                <a:latin typeface="方正小标宋简体" panose="02010601030101010101" pitchFamily="2" charset="-122"/>
                <a:ea typeface="方正小标宋简体" panose="02010601030101010101" pitchFamily="2" charset="-122"/>
              </a:rPr>
              <a:t>（</a:t>
            </a:r>
            <a:r>
              <a:rPr lang="en-US" altLang="zh-CN" sz="1600" dirty="0">
                <a:solidFill>
                  <a:srgbClr val="D4A000"/>
                </a:solidFill>
                <a:latin typeface="方正小标宋简体" panose="02010601030101010101" pitchFamily="2" charset="-122"/>
                <a:ea typeface="方正小标宋简体" panose="02010601030101010101" pitchFamily="2" charset="-122"/>
              </a:rPr>
              <a:t>3</a:t>
            </a:r>
            <a:r>
              <a:rPr lang="zh-CN" altLang="en-US" sz="1600" dirty="0">
                <a:solidFill>
                  <a:srgbClr val="D4A000"/>
                </a:solidFill>
                <a:latin typeface="方正小标宋简体" panose="02010601030101010101" pitchFamily="2" charset="-122"/>
                <a:ea typeface="方正小标宋简体" panose="02010601030101010101" pitchFamily="2" charset="-122"/>
              </a:rPr>
              <a:t>）</a:t>
            </a:r>
            <a:endParaRPr lang="en-US" altLang="zh-CN" sz="1600" dirty="0">
              <a:solidFill>
                <a:srgbClr val="D4A000"/>
              </a:solidFill>
              <a:latin typeface="方正小标宋简体" panose="02010601030101010101" pitchFamily="2" charset="-122"/>
              <a:ea typeface="方正小标宋简体" panose="02010601030101010101" pitchFamily="2" charset="-122"/>
            </a:endParaRPr>
          </a:p>
        </p:txBody>
      </p:sp>
      <p:sp>
        <p:nvSpPr>
          <p:cNvPr id="16" name="文本框 15">
            <a:extLst>
              <a:ext uri="{FF2B5EF4-FFF2-40B4-BE49-F238E27FC236}">
                <a16:creationId xmlns:a16="http://schemas.microsoft.com/office/drawing/2014/main" id="{EB916601-C8E3-4741-A0A7-AE9DB6A6EACE}"/>
              </a:ext>
            </a:extLst>
          </p:cNvPr>
          <p:cNvSpPr txBox="1"/>
          <p:nvPr/>
        </p:nvSpPr>
        <p:spPr>
          <a:xfrm>
            <a:off x="3832084" y="542858"/>
            <a:ext cx="4960785" cy="400110"/>
          </a:xfrm>
          <a:prstGeom prst="rect">
            <a:avLst/>
          </a:prstGeom>
          <a:noFill/>
        </p:spPr>
        <p:txBody>
          <a:bodyPr wrap="square" rtlCol="0">
            <a:spAutoFit/>
          </a:bodyPr>
          <a:lstStyle/>
          <a:p>
            <a:pPr algn="ct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青春咏歌及党史知识竞答</a:t>
            </a:r>
          </a:p>
        </p:txBody>
      </p:sp>
    </p:spTree>
    <p:extLst>
      <p:ext uri="{BB962C8B-B14F-4D97-AF65-F5344CB8AC3E}">
        <p14:creationId xmlns:p14="http://schemas.microsoft.com/office/powerpoint/2010/main" val="9030293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1F451E-7F69-4E83-AAD6-ACCBDD0C1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17" y="391494"/>
            <a:ext cx="715410" cy="725451"/>
          </a:xfrm>
          <a:prstGeom prst="rect">
            <a:avLst/>
          </a:prstGeom>
        </p:spPr>
      </p:pic>
      <p:sp>
        <p:nvSpPr>
          <p:cNvPr id="8" name="矩形: 圆角 7"/>
          <p:cNvSpPr/>
          <p:nvPr/>
        </p:nvSpPr>
        <p:spPr>
          <a:xfrm>
            <a:off x="1096027" y="492609"/>
            <a:ext cx="3333643" cy="523220"/>
          </a:xfrm>
          <a:prstGeom prst="round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D4A000"/>
                </a:solidFill>
                <a:latin typeface="方正小标宋简体" panose="02010601030101010101" pitchFamily="2" charset="-122"/>
                <a:ea typeface="方正小标宋简体" panose="02010601030101010101" pitchFamily="2" charset="-122"/>
                <a:sym typeface="腾祥铁山楷书简" panose="01010104010101010101" pitchFamily="2" charset="-122"/>
              </a:rPr>
              <a:t>暑期线上培训</a:t>
            </a:r>
          </a:p>
        </p:txBody>
      </p:sp>
      <p:pic>
        <p:nvPicPr>
          <p:cNvPr id="15" name="图片 14">
            <a:extLst>
              <a:ext uri="{FF2B5EF4-FFF2-40B4-BE49-F238E27FC236}">
                <a16:creationId xmlns:a16="http://schemas.microsoft.com/office/drawing/2014/main" id="{6F599E8A-C509-4208-9633-4FD23F95E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618" y="412208"/>
            <a:ext cx="2353792" cy="514892"/>
          </a:xfrm>
          <a:prstGeom prst="rect">
            <a:avLst/>
          </a:prstGeom>
        </p:spPr>
      </p:pic>
      <p:sp>
        <p:nvSpPr>
          <p:cNvPr id="18" name="文本框 17">
            <a:extLst>
              <a:ext uri="{FF2B5EF4-FFF2-40B4-BE49-F238E27FC236}">
                <a16:creationId xmlns:a16="http://schemas.microsoft.com/office/drawing/2014/main" id="{27068C20-F43D-4293-8109-C20B194E24AA}"/>
              </a:ext>
            </a:extLst>
          </p:cNvPr>
          <p:cNvSpPr txBox="1"/>
          <p:nvPr/>
        </p:nvSpPr>
        <p:spPr>
          <a:xfrm>
            <a:off x="1603270" y="1413606"/>
            <a:ext cx="3989659" cy="1352422"/>
          </a:xfrm>
          <a:prstGeom prst="rect">
            <a:avLst/>
          </a:prstGeom>
          <a:noFill/>
        </p:spPr>
        <p:txBody>
          <a:bodyPr wrap="square">
            <a:spAutoFit/>
          </a:bodyPr>
          <a:lstStyle/>
          <a:p>
            <a:pPr>
              <a:lnSpc>
                <a:spcPct val="150000"/>
              </a:lnSpc>
            </a:pPr>
            <a:r>
              <a:rPr lang="zh-CN" altLang="en-US" sz="2400" dirty="0">
                <a:solidFill>
                  <a:srgbClr val="D4A000"/>
                </a:solidFill>
                <a:latin typeface="方正小标宋简体" panose="02010601030101010101" pitchFamily="2" charset="-122"/>
                <a:ea typeface="方正小标宋简体" panose="02010601030101010101" pitchFamily="2" charset="-122"/>
              </a:rPr>
              <a:t>学习心得</a:t>
            </a:r>
            <a:endParaRPr lang="en-US" altLang="zh-CN" sz="2400" dirty="0">
              <a:solidFill>
                <a:srgbClr val="D4A000"/>
              </a:solidFill>
              <a:latin typeface="方正小标宋简体" panose="02010601030101010101" pitchFamily="2" charset="-122"/>
              <a:ea typeface="方正小标宋简体" panose="02010601030101010101" pitchFamily="2" charset="-122"/>
            </a:endParaRPr>
          </a:p>
          <a:p>
            <a:pPr>
              <a:lnSpc>
                <a:spcPct val="150000"/>
              </a:lnSpc>
            </a:pP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此处输入，我在思想、技能等方面的收获与心得，可以加入学习前后的对比</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endParaRPr>
          </a:p>
        </p:txBody>
      </p:sp>
      <p:sp>
        <p:nvSpPr>
          <p:cNvPr id="20" name="箭头: V 形 19">
            <a:extLst>
              <a:ext uri="{FF2B5EF4-FFF2-40B4-BE49-F238E27FC236}">
                <a16:creationId xmlns:a16="http://schemas.microsoft.com/office/drawing/2014/main" id="{A1C0B254-B1C0-4D67-A44A-AF9CCC932D07}"/>
              </a:ext>
            </a:extLst>
          </p:cNvPr>
          <p:cNvSpPr/>
          <p:nvPr/>
        </p:nvSpPr>
        <p:spPr bwMode="auto">
          <a:xfrm>
            <a:off x="1293671" y="1617564"/>
            <a:ext cx="275207" cy="275207"/>
          </a:xfrm>
          <a:prstGeom prst="chevron">
            <a:avLst/>
          </a:prstGeom>
          <a:solidFill>
            <a:srgbClr val="D4A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Slide Number Placeholder 1">
            <a:extLst>
              <a:ext uri="{FF2B5EF4-FFF2-40B4-BE49-F238E27FC236}">
                <a16:creationId xmlns:a16="http://schemas.microsoft.com/office/drawing/2014/main" id="{9C120591-AD1D-4ED4-9932-5972DA469D7D}"/>
              </a:ext>
            </a:extLst>
          </p:cNvPr>
          <p:cNvSpPr txBox="1">
            <a:spLocks/>
          </p:cNvSpPr>
          <p:nvPr/>
        </p:nvSpPr>
        <p:spPr bwMode="auto">
          <a:xfrm>
            <a:off x="11691910" y="608104"/>
            <a:ext cx="465137"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1pPr>
            <a:lvl2pPr marL="371475" indent="-142875"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2pPr>
            <a:lvl3pPr marL="5715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3pPr>
            <a:lvl4pPr marL="8001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4pPr>
            <a:lvl5pPr marL="1028700" indent="-114300" algn="l" defTabSz="914400" rtl="0" eaLnBrk="1" latinLnBrk="0" hangingPunct="1">
              <a:defRPr sz="2150" kern="1200">
                <a:solidFill>
                  <a:schemeClr val="tx1"/>
                </a:solidFill>
                <a:latin typeface="Calibri" panose="020F0502020204030204" pitchFamily="34" charset="0"/>
                <a:ea typeface="MS PGothic" panose="020B0600070205080204" pitchFamily="34" charset="-128"/>
                <a:cs typeface="+mn-cs"/>
              </a:defRPr>
            </a:lvl5pPr>
            <a:lvl6pPr marL="12573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6pPr>
            <a:lvl7pPr marL="14859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7pPr>
            <a:lvl8pPr marL="17145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8pPr>
            <a:lvl9pPr marL="1943100" indent="-114300" algn="l" defTabSz="543560" rtl="0" eaLnBrk="1" fontAlgn="base" latinLnBrk="0" hangingPunct="1">
              <a:spcBef>
                <a:spcPct val="0"/>
              </a:spcBef>
              <a:spcAft>
                <a:spcPct val="0"/>
              </a:spcAft>
              <a:defRPr sz="2150" kern="1200">
                <a:solidFill>
                  <a:schemeClr val="tx1"/>
                </a:solidFill>
                <a:latin typeface="Calibri" panose="020F0502020204030204" pitchFamily="34" charset="0"/>
                <a:ea typeface="MS PGothic" panose="020B0600070205080204" pitchFamily="34" charset="-128"/>
                <a:cs typeface="+mn-cs"/>
              </a:defRPr>
            </a:lvl9pPr>
          </a:lstStyle>
          <a:p>
            <a:fld id="{CE970A54-C77A-4834-9BC1-D7D848F43DEF}" type="slidenum">
              <a:rPr lang="en-US" altLang="zh-CN" sz="900" smtClean="0">
                <a:solidFill>
                  <a:schemeClr val="bg1"/>
                </a:solidFill>
                <a:latin typeface="Bodoni MT Black" panose="02070A03080606020203" charset="0"/>
              </a:rPr>
              <a:pPr/>
              <a:t>9</a:t>
            </a:fld>
            <a:endParaRPr lang="en-US" altLang="zh-CN" sz="1200" dirty="0">
              <a:solidFill>
                <a:schemeClr val="bg1"/>
              </a:solidFill>
              <a:latin typeface="Bodoni MT Black" panose="02070A03080606020203" charset="0"/>
            </a:endParaRPr>
          </a:p>
        </p:txBody>
      </p:sp>
      <p:cxnSp>
        <p:nvCxnSpPr>
          <p:cNvPr id="5" name="直接连接符 4">
            <a:extLst>
              <a:ext uri="{FF2B5EF4-FFF2-40B4-BE49-F238E27FC236}">
                <a16:creationId xmlns:a16="http://schemas.microsoft.com/office/drawing/2014/main" id="{657420BE-453C-4DD8-B033-30E6EFC50A1C}"/>
              </a:ext>
            </a:extLst>
          </p:cNvPr>
          <p:cNvCxnSpPr>
            <a:cxnSpLocks/>
          </p:cNvCxnSpPr>
          <p:nvPr/>
        </p:nvCxnSpPr>
        <p:spPr bwMode="auto">
          <a:xfrm>
            <a:off x="5965794" y="1538828"/>
            <a:ext cx="0" cy="4471355"/>
          </a:xfrm>
          <a:prstGeom prst="line">
            <a:avLst/>
          </a:prstGeom>
          <a:solidFill>
            <a:schemeClr val="accent1"/>
          </a:solidFill>
          <a:ln w="38100" cap="flat" cmpd="sng" algn="ctr">
            <a:solidFill>
              <a:srgbClr val="D4A000"/>
            </a:solidFill>
            <a:prstDash val="lgDashDot"/>
            <a:round/>
            <a:headEnd type="none" w="med" len="med"/>
            <a:tailEnd type="none" w="med" len="med"/>
          </a:ln>
        </p:spPr>
      </p:cxnSp>
      <p:sp>
        <p:nvSpPr>
          <p:cNvPr id="24" name="箭头: V 形 23">
            <a:extLst>
              <a:ext uri="{FF2B5EF4-FFF2-40B4-BE49-F238E27FC236}">
                <a16:creationId xmlns:a16="http://schemas.microsoft.com/office/drawing/2014/main" id="{5AF4490B-F1F8-4977-9B44-E17BFBE9EDBB}"/>
              </a:ext>
            </a:extLst>
          </p:cNvPr>
          <p:cNvSpPr/>
          <p:nvPr/>
        </p:nvSpPr>
        <p:spPr bwMode="auto">
          <a:xfrm>
            <a:off x="6226207" y="1639843"/>
            <a:ext cx="275207" cy="275207"/>
          </a:xfrm>
          <a:prstGeom prst="chevron">
            <a:avLst/>
          </a:prstGeom>
          <a:solidFill>
            <a:srgbClr val="D4A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文本框 12">
            <a:extLst>
              <a:ext uri="{FF2B5EF4-FFF2-40B4-BE49-F238E27FC236}">
                <a16:creationId xmlns:a16="http://schemas.microsoft.com/office/drawing/2014/main" id="{1A2F0A5F-D00F-458A-BE29-4B76CA309333}"/>
              </a:ext>
            </a:extLst>
          </p:cNvPr>
          <p:cNvSpPr txBox="1"/>
          <p:nvPr/>
        </p:nvSpPr>
        <p:spPr>
          <a:xfrm>
            <a:off x="9571971" y="5508616"/>
            <a:ext cx="1262847" cy="369332"/>
          </a:xfrm>
          <a:prstGeom prst="rect">
            <a:avLst/>
          </a:prstGeom>
          <a:noFill/>
        </p:spPr>
        <p:txBody>
          <a:bodyPr wrap="square">
            <a:spAutoFit/>
          </a:bodyPr>
          <a:lstStyle/>
          <a:p>
            <a:pPr algn="ctr"/>
            <a:r>
              <a:rPr lang="en-US" altLang="zh-CN" sz="1800" dirty="0">
                <a:solidFill>
                  <a:srgbClr val="D4A000"/>
                </a:solidFill>
                <a:latin typeface="方正小标宋简体" panose="02010601030101010101" pitchFamily="2" charset="-122"/>
                <a:ea typeface="方正小标宋简体" panose="02010601030101010101" pitchFamily="2" charset="-122"/>
              </a:rPr>
              <a:t>(</a:t>
            </a:r>
            <a:r>
              <a:rPr lang="zh-CN" altLang="en-US" sz="1800" dirty="0">
                <a:solidFill>
                  <a:srgbClr val="D4A000"/>
                </a:solidFill>
                <a:latin typeface="方正小标宋简体" panose="02010601030101010101" pitchFamily="2" charset="-122"/>
                <a:ea typeface="方正小标宋简体" panose="02010601030101010101" pitchFamily="2" charset="-122"/>
              </a:rPr>
              <a:t>可附加页</a:t>
            </a:r>
            <a:r>
              <a:rPr lang="en-US" altLang="zh-CN" sz="1800" dirty="0">
                <a:solidFill>
                  <a:srgbClr val="D4A000"/>
                </a:solidFill>
                <a:latin typeface="方正小标宋简体" panose="02010601030101010101" pitchFamily="2" charset="-122"/>
                <a:ea typeface="方正小标宋简体" panose="02010601030101010101" pitchFamily="2" charset="-122"/>
              </a:rPr>
              <a:t>)</a:t>
            </a:r>
            <a:endParaRPr lang="zh-CN" altLang="en-US" sz="1800" dirty="0">
              <a:solidFill>
                <a:srgbClr val="D4A000"/>
              </a:solidFill>
              <a:latin typeface="方正小标宋简体" panose="02010601030101010101" pitchFamily="2" charset="-122"/>
              <a:ea typeface="方正小标宋简体" panose="02010601030101010101" pitchFamily="2" charset="-122"/>
            </a:endParaRPr>
          </a:p>
        </p:txBody>
      </p:sp>
      <p:sp>
        <p:nvSpPr>
          <p:cNvPr id="22" name="文本框 21">
            <a:extLst>
              <a:ext uri="{FF2B5EF4-FFF2-40B4-BE49-F238E27FC236}">
                <a16:creationId xmlns:a16="http://schemas.microsoft.com/office/drawing/2014/main" id="{4B1B5EF1-9089-4052-AB25-007384477947}"/>
              </a:ext>
            </a:extLst>
          </p:cNvPr>
          <p:cNvSpPr txBox="1"/>
          <p:nvPr/>
        </p:nvSpPr>
        <p:spPr>
          <a:xfrm>
            <a:off x="6535805" y="1419059"/>
            <a:ext cx="4583327" cy="3199081"/>
          </a:xfrm>
          <a:prstGeom prst="rect">
            <a:avLst/>
          </a:prstGeom>
          <a:noFill/>
        </p:spPr>
        <p:txBody>
          <a:bodyPr wrap="square">
            <a:spAutoFit/>
          </a:bodyPr>
          <a:lstStyle/>
          <a:p>
            <a:pPr>
              <a:lnSpc>
                <a:spcPct val="150000"/>
              </a:lnSpc>
            </a:pPr>
            <a:r>
              <a:rPr lang="zh-CN" altLang="en-US" sz="2400" dirty="0">
                <a:solidFill>
                  <a:srgbClr val="D4A000"/>
                </a:solidFill>
                <a:latin typeface="方正小标宋简体" panose="02010601030101010101" pitchFamily="2" charset="-122"/>
                <a:ea typeface="方正小标宋简体" panose="02010601030101010101" pitchFamily="2" charset="-122"/>
              </a:rPr>
              <a:t>协作思考提升</a:t>
            </a:r>
            <a:endParaRPr lang="en-US" altLang="zh-CN" sz="2400" dirty="0">
              <a:solidFill>
                <a:srgbClr val="D4A000"/>
              </a:solidFill>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D4A000"/>
                </a:solidFill>
                <a:latin typeface="方正小标宋简体" panose="02010601030101010101" pitchFamily="2" charset="-122"/>
                <a:ea typeface="方正小标宋简体" panose="02010601030101010101" pitchFamily="2" charset="-122"/>
              </a:rPr>
              <a:t>（</a:t>
            </a:r>
            <a:r>
              <a:rPr lang="en-US" altLang="zh-CN" sz="1600" dirty="0">
                <a:solidFill>
                  <a:srgbClr val="D4A000"/>
                </a:solidFill>
                <a:latin typeface="方正小标宋简体" panose="02010601030101010101" pitchFamily="2" charset="-122"/>
                <a:ea typeface="方正小标宋简体" panose="02010601030101010101" pitchFamily="2" charset="-122"/>
              </a:rPr>
              <a:t>1</a:t>
            </a:r>
            <a:r>
              <a:rPr lang="zh-CN" altLang="en-US" sz="1600" dirty="0">
                <a:solidFill>
                  <a:srgbClr val="D4A000"/>
                </a:solidFill>
                <a:latin typeface="方正小标宋简体" panose="02010601030101010101" pitchFamily="2" charset="-122"/>
                <a:ea typeface="方正小标宋简体" panose="02010601030101010101" pitchFamily="2" charset="-122"/>
              </a:rPr>
              <a:t>）</a:t>
            </a:r>
            <a:r>
              <a:rPr lang="en-US" altLang="zh-CN" sz="1600" dirty="0">
                <a:solidFill>
                  <a:srgbClr val="D4A000"/>
                </a:solidFill>
                <a:latin typeface="方正小标宋简体" panose="02010601030101010101" pitchFamily="2" charset="-122"/>
                <a:ea typeface="方正小标宋简体" panose="02010601030101010101" pitchFamily="2" charset="-122"/>
              </a:rPr>
              <a:t> </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r>
              <a:rPr lang="zh-CN" altLang="en-US" sz="1600" dirty="0">
                <a:solidFill>
                  <a:schemeClr val="bg1">
                    <a:lumMod val="50000"/>
                  </a:schemeClr>
                </a:solidFill>
                <a:latin typeface="方正小标宋简体" panose="02010601030101010101" pitchFamily="2" charset="-122"/>
                <a:ea typeface="方正小标宋简体" panose="02010601030101010101" pitchFamily="2" charset="-122"/>
              </a:rPr>
              <a:t>通过与其他小伙伴的学习对比、交流，此处输入我（们）对问题和活动的不同解法和看法、进一步探求思考等</a:t>
            </a:r>
            <a:r>
              <a:rPr lang="en-US" altLang="zh-CN" sz="1600" dirty="0">
                <a:solidFill>
                  <a:schemeClr val="bg1">
                    <a:lumMod val="50000"/>
                  </a:schemeClr>
                </a:solidFill>
                <a:latin typeface="方正小标宋简体" panose="02010601030101010101" pitchFamily="2" charset="-122"/>
                <a:ea typeface="方正小标宋简体" panose="02010601030101010101" pitchFamily="2" charset="-122"/>
              </a:rPr>
              <a:t>)</a:t>
            </a: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D4A000"/>
                </a:solidFill>
                <a:latin typeface="方正小标宋简体" panose="02010601030101010101" pitchFamily="2" charset="-122"/>
                <a:ea typeface="方正小标宋简体" panose="02010601030101010101" pitchFamily="2" charset="-122"/>
              </a:rPr>
              <a:t>（</a:t>
            </a:r>
            <a:r>
              <a:rPr lang="en-US" altLang="zh-CN" sz="1600" dirty="0">
                <a:solidFill>
                  <a:srgbClr val="D4A000"/>
                </a:solidFill>
                <a:latin typeface="方正小标宋简体" panose="02010601030101010101" pitchFamily="2" charset="-122"/>
                <a:ea typeface="方正小标宋简体" panose="02010601030101010101" pitchFamily="2" charset="-122"/>
              </a:rPr>
              <a:t>2</a:t>
            </a:r>
            <a:r>
              <a:rPr lang="zh-CN" altLang="en-US" sz="1600" dirty="0">
                <a:solidFill>
                  <a:srgbClr val="D4A000"/>
                </a:solidFill>
                <a:latin typeface="方正小标宋简体" panose="02010601030101010101" pitchFamily="2" charset="-122"/>
                <a:ea typeface="方正小标宋简体" panose="02010601030101010101" pitchFamily="2" charset="-122"/>
              </a:rPr>
              <a:t>）</a:t>
            </a:r>
            <a:endParaRPr lang="en-US" altLang="zh-CN" sz="1600" dirty="0">
              <a:solidFill>
                <a:srgbClr val="D4A000"/>
              </a:solidFill>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endParaRPr lang="en-US" altLang="zh-CN" sz="1600" dirty="0">
              <a:latin typeface="方正小标宋简体" panose="02010601030101010101" pitchFamily="2" charset="-122"/>
              <a:ea typeface="方正小标宋简体" panose="02010601030101010101" pitchFamily="2" charset="-122"/>
            </a:endParaRPr>
          </a:p>
          <a:p>
            <a:pPr>
              <a:lnSpc>
                <a:spcPct val="150000"/>
              </a:lnSpc>
            </a:pPr>
            <a:r>
              <a:rPr lang="zh-CN" altLang="en-US" sz="1600" dirty="0">
                <a:solidFill>
                  <a:srgbClr val="D4A000"/>
                </a:solidFill>
                <a:latin typeface="方正小标宋简体" panose="02010601030101010101" pitchFamily="2" charset="-122"/>
                <a:ea typeface="方正小标宋简体" panose="02010601030101010101" pitchFamily="2" charset="-122"/>
              </a:rPr>
              <a:t>（</a:t>
            </a:r>
            <a:r>
              <a:rPr lang="en-US" altLang="zh-CN" sz="1600" dirty="0">
                <a:solidFill>
                  <a:srgbClr val="D4A000"/>
                </a:solidFill>
                <a:latin typeface="方正小标宋简体" panose="02010601030101010101" pitchFamily="2" charset="-122"/>
                <a:ea typeface="方正小标宋简体" panose="02010601030101010101" pitchFamily="2" charset="-122"/>
              </a:rPr>
              <a:t>3</a:t>
            </a:r>
            <a:r>
              <a:rPr lang="zh-CN" altLang="en-US" sz="1600" dirty="0">
                <a:solidFill>
                  <a:srgbClr val="D4A000"/>
                </a:solidFill>
                <a:latin typeface="方正小标宋简体" panose="02010601030101010101" pitchFamily="2" charset="-122"/>
                <a:ea typeface="方正小标宋简体" panose="02010601030101010101" pitchFamily="2" charset="-122"/>
              </a:rPr>
              <a:t>）</a:t>
            </a:r>
            <a:endParaRPr lang="en-US" altLang="zh-CN" sz="1600" dirty="0">
              <a:solidFill>
                <a:srgbClr val="D4A000"/>
              </a:solidFill>
              <a:latin typeface="方正小标宋简体" panose="02010601030101010101" pitchFamily="2" charset="-122"/>
              <a:ea typeface="方正小标宋简体" panose="02010601030101010101" pitchFamily="2" charset="-122"/>
            </a:endParaRPr>
          </a:p>
        </p:txBody>
      </p:sp>
      <p:sp>
        <p:nvSpPr>
          <p:cNvPr id="14" name="文本框 13">
            <a:extLst>
              <a:ext uri="{FF2B5EF4-FFF2-40B4-BE49-F238E27FC236}">
                <a16:creationId xmlns:a16="http://schemas.microsoft.com/office/drawing/2014/main" id="{9EEA61AB-7BC5-42EB-A9E4-42D926CD72F6}"/>
              </a:ext>
            </a:extLst>
          </p:cNvPr>
          <p:cNvSpPr txBox="1"/>
          <p:nvPr/>
        </p:nvSpPr>
        <p:spPr>
          <a:xfrm>
            <a:off x="3832084" y="542858"/>
            <a:ext cx="4960785" cy="400110"/>
          </a:xfrm>
          <a:prstGeom prst="rect">
            <a:avLst/>
          </a:prstGeom>
          <a:noFill/>
        </p:spPr>
        <p:txBody>
          <a:bodyPr wrap="square" rtlCol="0">
            <a:spAutoFit/>
          </a:bodyPr>
          <a:lstStyle/>
          <a:p>
            <a:pPr algn="ctr"/>
            <a:r>
              <a:rPr lang="zh-CN" altLang="en-US" sz="2000" dirty="0">
                <a:solidFill>
                  <a:prstClr val="black">
                    <a:lumMod val="75000"/>
                    <a:lumOff val="25000"/>
                  </a:prstClr>
                </a:solidFill>
                <a:effectLst>
                  <a:outerShdw blurRad="25400" dist="12700" dir="2700000" algn="tl" rotWithShape="0">
                    <a:prstClr val="black">
                      <a:alpha val="10000"/>
                    </a:prstClr>
                  </a:outerShdw>
                </a:effectLst>
                <a:latin typeface="方正小标宋简体" panose="02010601030101010101" pitchFamily="2" charset="-122"/>
                <a:ea typeface="方正小标宋简体" panose="02010601030101010101" pitchFamily="2" charset="-122"/>
                <a:cs typeface="+mn-ea"/>
                <a:sym typeface="+mn-lt"/>
              </a:rPr>
              <a:t>青春咏歌及党史知识竞答</a:t>
            </a:r>
          </a:p>
        </p:txBody>
      </p:sp>
    </p:spTree>
    <p:extLst>
      <p:ext uri="{BB962C8B-B14F-4D97-AF65-F5344CB8AC3E}">
        <p14:creationId xmlns:p14="http://schemas.microsoft.com/office/powerpoint/2010/main" val="1812378737"/>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3A92A8F-3038-4BCF-AF7C-EA17E8671392"/>
  <p:tag name="ISPRING_SCORM_RATE_SLIDES" val="1"/>
  <p:tag name="ISPRINGONLINEFOLDERID" val="0"/>
  <p:tag name="ISPRINGONLINEFOLDERPATH" val="内容列表"/>
  <p:tag name="ISPRINGCLOUDFOLDERID" val="0"/>
  <p:tag name="ISPRINGCLOUDFOLDERPATH" val="资源库"/>
  <p:tag name="ISPRING_PLAYERS_CUSTOMIZATION" val="UEsDBBQAAgAIAAGhQUw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BoUFM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AGhQUy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AaFBT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AaFBT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aFBT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aFBT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aFBT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qFBTLDdIuDqDAAA1hoAABcAAAB1bml2ZXJzYWwvdW5pdmVyc2FsLnBuZ+2ZaVBTWb7AL0ij0wygLQoIhHEZ9TVNAAcJsg4QoK0WIgYEhBBpmqUJiSIBGgKEdp6gLNKOb0AJkCEIYQ0ie8LidGxS3THQPJYASUAmkkAiiRqTGEKSufQyNTVVU/U+vI/cqlv3d8499/7PfztLnTsXw0PNPzzyIQAA5uc/hV8CgD3BAGDcuc8UrDnOOPwZ+DDKuhQaCNAm7TfAgklqQFgAAPRUmW0nfgCWf3P909gsAHAo3bmNqtbeJAPAEcx5eEDkVwmbAkTHCeUiazUvLM9oDBj8+pMTdpnW8Ogjt7+5Cnc3iwj4xuREZjM8MNDjI+PMeyaHTIJN4SfobgeMp+uJlP9FyO6LYZowjsAwea4rS0I4FI9HREflRmerN7bwUep43gUmlVxE17xmWsLk4wb9Qym3ew8AxOc1ZbbnthNEqyFWOqGjIS0VVCWGJCG71QVPsxyJ/PB9APD48lxAasS776zRfQdBJTpRyh/7vVpodr8BX+XMBXGXC9WCnBMA8HQpyhIlDQGbPNoP2uWP7hEmAAA/uIu7uIu7uIu7uIu7uIu7uIu7uIv//9iHIReqFsE93O/+ctoYACh3joFY+3/DeqcyP83L+xy2y/hInmoxFVblq1oQlfpvr2KpsmjBOJ2cTWSsAcDVURF2Hkd4096qRRdpeSuQflTczLxPkl5G7y6jG6h8mr9Xmd/WehMHUfT2vmpymSbRz+tk1XuBYqXmxZ8scTxLuQtlAINZpCc3zLlHY0m6/coHkCfbLC+vsoSvVm+pLJZlkqJcdlbEuIZzbRIvrIbkrzdytPJxInuNqJOiYVM+iucP0TpJ9GCFGL9cpN20k+otie+ZYUIRq7mFxOJI3OxmdAqyYeRL/tD2j6xsXtbLM7ikFXyVv/795NpIq2aGzv7q/hOYTTFWwnx91nT6NRutf4KSxYbNcBimyoUElUVVU9N6++FUgRyXB6V4QMcV9fI6bFqOsEY2LG6Ig3b8tZ2N2TPCzxPXp1LZG56VV9SHgvond/bWdomRq26Q8rej8sJrmB/nC7KvKObxSfG+Lh+7p/M9/ad4Gw3HazLtGC0dyV3SbvGNSrKY8Ql1mRnPxV5zBZr9ThPefn+Kpy4/u1FdOM/pPam0QYtKKaGhEblUWhkub7LD4xhG2BeOOd5LSrlsNyswxWzaPoDBpXSLYT8obV5rb9Nf8yiwddKF2Wg8BOnwQh/1hvQeiEqi5/tV+JYeslUk1HvLhprMOxJBs4wMRrBdJ+W1tOo8HzLiUPDKM4gIuWlu+iK97fg+uvpO/8+d8FDG5LKLIJT1uonEkNKQC9jIKbsB3gLyHaeN9YVmIcpnduPMZen2Qjly9Qzl0d8/v4CcUDTeTBrmUvWj0h6Byv6cHDuryW+QkXDPpgsWk7UnVa7kz0F1oz8r5D4iVMU04TSpAh8MUq6rUeqOReADkvb028E6EH8XIyTe/Uf9VCHX8wVJMEqa7b7sItvDyRf8K6SvWlasHXgNx61HK4OovFwDlELwbQjM5QFftAa1zW/7UppxDs/pefOtFk3SakMMZf3mhGk6DDfAP10/V3K90hq+0inr0Xo0tTL0x8osuAIPwHZ+m2lc//NX7UU5I3F7WfuDrd09LjIygxw+6sfWfkjZgoaqUR+Fd1h8TQrC68MjUH4W95wUuWUpZ3We250Vcu1sspBeglr5ryWl/fA61t6r/rTxi/Z85Vw0T33rrHSe2UlK5SwXKDg5vvaSuHLK2vX1ofL1ajHF4g7lwwasf3a83ZLQTMa8kfSXmVZlfKYrhJT/Scj7SPys8NK017fZ8Ev1d796IG6TPkxqCvyiIdX2ZG/h1D0FP8TXpWrYZTDOSvemipjhsqKENTKwwPzm7Pj1fIZk/rsdsdCtz/pAK6TvycrIwPX64L+0KeU4bzL8oIguqZdPV8W+I8KP4RNDS95/gJKJaYkmMw9wRa9Cns6uZdOdPCWZcqiLeLSSPnngSim/BpWYEyGQZpK2mlSD4zqsFEPkrTX/JPGY/zjK8amzr2FbAZvgEoQ+MvW4QScS+xs0ojZqwxLBd407rldWSlsVCp9mWsfE3MYNvp+A/iBb8Qqpbq7OHMvgs67c3cp1DtUxkEKMbk6T51tNX6aPLIvFedWTvdCS8oLxT62MTnFHId7K0tczCH+dIVrfRbQWzYSD7u+MLqx5RPD3nB1I/O+AUResHQ09PqbOlwSNHfFf5lUT+vR69TgZ5XdTaCPY2pH6h5JzFz6OFLEn9tYILgqdbDCtyRB23NeRzBhHRgl9tFY0MqkFg9KkLl6db59jzt74Rc6Mt3xkZszavqmkpzHh4xIRO8SKYyc55OpI3H6zuHY8Jf1Bd+pGJWzZk5SybIZUzF9MdEcQWnH1YHipbIOcV4Yy4qwq39S7IZxzb03f/jZ5u1LJwAjqQ31h9Own5aeNw2kEXwtGiduY9yZ+0PypF2qimzP3mP87R8I1SYF18NoUUa8A5VilL/Qn+qsanhu5G3d6d8r2C7we7mhlmfRw6mBwcifLTXfDoRoZHPGf/pst38Nqb/RYxghHKhbafO3OFi2ndVduPalLiUfAnh91VUEr5ccr02Igl3J/6X1bY3W/LM4Zvbm4eDiYnWjrcdwE80Dtwwk/FNwcd4pxm+KwTJCPclyK3pT3nnrWCe3IFPg87aJzhY8xNkLGz9ZDqv2ud2KZ7+8V90z73WwpKbu15ReBPTjJRdZwJ3QZy2bun7eHY5aPSF4/cdPH/KwTMkgg7+H31/EoaQmTl9hn0dyChfhKMsucsu5fzWwUQilxDeEfIHxj5Qz5GGeqSNXLAaOj8H6oYyFe8SfH7RcZRzJNtNndrESu60QutV42YBRDZUEInYUuniHmigZKz6p/RaWqh5Vq8u0ZIH1hMNHfAPzNE4/TmGFZ6/Pfg1lEPjJxo0IeMDeOsZGmbBMaupEBUcx9P2i0YLiM1zgEK/lgOyglbRVt2OKKvt4L8TQj51NwCn7WVH0YEpwpBdlGhrlRSCmKeYOu6ZsBhx3pux+cuvvkH7BaE7mmmjNlP3i+wmqkWaUZC1OEugGHSzm/Wj3xE9YIlVqSRGlVfTN3cWbSzdPCwR60+a8yG1UmuvVQ//Sg1n8R5C08OOT2XDgxzvqSupOg0sVUMnbF0iKKSTN/Cy2baLx2tuJia6N3AS5PkGQZYc4eDWNJ5lk/qSrSxvPoSTEh0yMVQcGILvIV6+ZJrk/SsNNpVnYNEh7he4qu7Kk6XTtLjI8t/c6ZmUqWEw1a0opOlksaXM4vdxI11yR4eV/486bEEkyecyHqfH6L/o93ES30NzyoiwC753ECueDt98PE1r/OTrynebapn9amaMwy+++ha6pi2hW854qoExXsUNe66EG/FIGPdlZ3hVblVUGDOhLy0rdjSpprW+bP16MhUBiNOlDPSk7SJbjvL82HzmZR4hy1tynndcWBhaVptr7KF/o1F+I5pLhG6Jj38h6HaenPx+GztNLAYlJ2d00SvpuFklRd0d17NbG5Rfpxxy05tgb0dNRsV3ksbGppVCMibdI9nw0eDl4pweWlqMEIX6TOZr2OXIPCKNInebVLYblcVK7gjEN0kLURv5Mwat/0y4TUuQKuqvhjLp2xgxBQCYzqWzOXPunqRUrajSlfNd/Ku5l3G8reGNMK5AMzmVrpsX92CbmOsyv+LcJP84V2+fFlgRc4XHVG6Zb4eZYkO/g03CpZ8u9tHQvfTd8aQ+Pn8NKr4Mx92bHgdQDD4u7RspOC1SylA2Ut5N1bQrAFmbFE3/ciRSBds1l5RooUhIDdfNkq/x+8/ABm1tkAer8yoVA5l6Op+n3ZSeXMksDSeXsDQaT3GKFAC0pLD0uow2JzLO0u1HgodsezDmLe6EmXmeCq35tedRi7o67jBQy+6sU19A8/V+t3FlOyap+XyJfcBMJmxp7rtr5afqFaQLJGF/QIXohUqi1p98pHAP/V3/Y6ZqBdWJ7Ko+bZgmw7MEK+EVMMxOlN2ljQjLO6s2VDhCpX6Ilwnr1DcHT/mKXz946G9ywSmOF9leTwsDgFnvvBNsJBTiiDtdEn2Z7VNsXKGK263GKRhlJAepEFNvl4K9R3pxbdnGRgDPhocdMI4taMx80ScQNBllFbOyDaoJkBxddCC68OTLh64Rk5XYkxbHyZZVDVXcqNdkQBYtWHfCz65ay6XPK40QtlOn0Q4ZOZExNReRAOAIPUjj5O/u2kQcxMjcFGXEax6h55+4PoDcvRX9smi0VdFtLzAKC4I9jKCACm4QcAYH/YT0gr1GvEm/vAd/0dELoKzCOGw69HLGP6Lek/j1h426mPB8F2nyIdIpmxVnOv12rQAwfBJXxnmHLKBgePMEeDjhOVu4ylpYK1Q5KdEx49LMPDsLftzzVrbU4nXgHgdT44HE4LvHrzH1BLAwQUAAIACAACoUFMbVEZO0oAAABqAAAAGwAAAHVuaXZlcnNhbC91bml2ZXJzYWwucG5nLnhtbLOxr8jNUShLLSrOzM+zVTLUM1Cyt+PlsikoSi3LTC1XqACKGekZQICSQiUqtzwzpSTDVsnC0BghlpGamZ5RYqtkZmgAF9QHGgkAUEsBAgAAFAACAAgAAaFBTBUOrShkBAAABxEAAB0AAAAAAAAAAQAAAAAAAAAAAHVuaXZlcnNhbC9jb21tb25fbWVzc2FnZXMubG5nUEsBAgAAFAACAAgAAaFBTAh+CyMpAwAAhgwAACcAAAAAAAAAAQAAAAAAnwQAAHVuaXZlcnNhbC9mbGFzaF9wdWJsaXNoaW5nX3NldHRpbmdzLnhtbFBLAQIAABQAAgAIAAGhQUy1/AlkugIAAFUKAAAhAAAAAAAAAAEAAAAAAA0IAAB1bml2ZXJzYWwvZmxhc2hfc2tpbl9zZXR0aW5ncy54bWxQSwECAAAUAAIACAABoUFMKpYPZ/4CAACXCwAAJgAAAAAAAAABAAAAAAAGCwAAdW5pdmVyc2FsL2h0bWxfcHVibGlzaGluZ19zZXR0aW5ncy54bWxQSwECAAAUAAIACAABoUFMaHFSkZoBAAAfBgAAHwAAAAAAAAABAAAAAABIDgAAdW5pdmVyc2FsL2h0bWxfc2tpbl9zZXR0aW5ncy5qc1BLAQIAABQAAgAIAAGhQUw9PC/RwQAAAOUBAAAaAAAAAAAAAAEAAAAAAB8QAAB1bml2ZXJzYWwvaTE4bl9wcmVzZXRzLnhtbFBLAQIAABQAAgAIAAGhQUya+ZZkawAAAGsAAAAcAAAAAAAAAAEAAAAAABgRAAB1bml2ZXJzYWwvbG9jYWxfc2V0dGluZ3MueG1sUEsBAgAAFAACAAgARJRXRyO0Tvv7AgAAsAgAABQAAAAAAAAAAQAAAAAAvREAAHVuaXZlcnNhbC9wbGF5ZXIueG1sUEsBAgAAFAACAAgAAaFBTLCHI/RsAQAA9wIAACkAAAAAAAAAAQAAAAAA6hQAAHVuaXZlcnNhbC9za2luX2N1c3RvbWl6YXRpb25fc2V0dGluZ3MueG1sUEsBAgAAFAACAAgAAqFBTLDdIuDqDAAA1hoAABcAAAAAAAAAAAAAAAAAnRYAAHVuaXZlcnNhbC91bml2ZXJzYWwucG5nUEsBAgAAFAACAAgAAqFBTG1RGTtKAAAAagAAABsAAAAAAAAAAQAAAAAAvCMAAHVuaXZlcnNhbC91bml2ZXJzYWwucG5nLnhtbFBLBQYAAAAACwALAEkDAAA/JAAAAAA="/>
  <p:tag name="ISPRING_PRESENTATION_TITLE" val="廉政工作建设反腐败廉政建设PPT模板"/>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bf1fdcc0-8e37-4a8b-8203-5c4a62eb0140}"/>
</p:tagLst>
</file>

<file path=ppt/theme/theme1.xml><?xml version="1.0" encoding="utf-8"?>
<a:theme xmlns:a="http://schemas.openxmlformats.org/drawingml/2006/main" name="涂豆思">
  <a:themeElements>
    <a:clrScheme name="自定义 194">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FFFFFF"/>
      </a:hlink>
      <a:folHlink>
        <a:srgbClr val="FFFFFF"/>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1887</Words>
  <Application>Microsoft Office PowerPoint</Application>
  <PresentationFormat>宽屏</PresentationFormat>
  <Paragraphs>382</Paragraphs>
  <Slides>36</Slides>
  <Notes>36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36</vt:i4>
      </vt:variant>
    </vt:vector>
  </HeadingPairs>
  <TitlesOfParts>
    <vt:vector size="51" baseType="lpstr">
      <vt:lpstr>MS PGothic</vt:lpstr>
      <vt:lpstr>等线</vt:lpstr>
      <vt:lpstr>方正公文黑体</vt:lpstr>
      <vt:lpstr>方正小标宋简体</vt:lpstr>
      <vt:lpstr>仿宋_GB2312</vt:lpstr>
      <vt:lpstr>黑体</vt:lpstr>
      <vt:lpstr>华文细黑</vt:lpstr>
      <vt:lpstr>宋体</vt:lpstr>
      <vt:lpstr>腾祥铁山楷书简</vt:lpstr>
      <vt:lpstr>微软雅黑</vt:lpstr>
      <vt:lpstr>Arial</vt:lpstr>
      <vt:lpstr>Bodoni MT Black</vt:lpstr>
      <vt:lpstr>Bookman Old Style</vt:lpstr>
      <vt:lpstr>Calibri</vt:lpstr>
      <vt:lpstr>涂豆思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廉政工作建设反腐败廉政建设PPT模板</dc:title>
  <dc:creator>歉然安可</dc:creator>
  <cp:lastModifiedBy>Windows 用户</cp:lastModifiedBy>
  <cp:revision>79</cp:revision>
  <dcterms:created xsi:type="dcterms:W3CDTF">2018-02-02T12:48:00Z</dcterms:created>
  <dcterms:modified xsi:type="dcterms:W3CDTF">2021-07-18T04:04:45Z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KSOTemplateUUID">
    <vt:lpwstr>v1.0_mb_YRz5CTuRTDwR/owGOcdQOQ==</vt:lpwstr>
  </property>
  <property fmtid="{D5CDD505-2E9C-101B-9397-08002B2CF9AE}" pid="4" name="ICV">
    <vt:lpwstr>CDF84FB85B1E4918AD4C1B752CBE86EA</vt:lpwstr>
  </property>
</Properties>
</file>